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Lst>
  <p:notesMasterIdLst>
    <p:notesMasterId r:id="rId15"/>
  </p:notesMasterIdLst>
  <p:sldIdLst>
    <p:sldId id="257" r:id="rId7"/>
    <p:sldId id="261" r:id="rId8"/>
    <p:sldId id="281" r:id="rId9"/>
    <p:sldId id="260" r:id="rId10"/>
    <p:sldId id="283" r:id="rId11"/>
    <p:sldId id="284" r:id="rId12"/>
    <p:sldId id="285" r:id="rId13"/>
    <p:sldId id="286" r:id="rId14"/>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01E"/>
    <a:srgbClr val="E4F8E7"/>
    <a:srgbClr val="CBE4CE"/>
    <a:srgbClr val="60986E"/>
    <a:srgbClr val="09321E"/>
    <a:srgbClr val="092E1E"/>
    <a:srgbClr val="09361E"/>
    <a:srgbClr val="09411E"/>
    <a:srgbClr val="F18921"/>
    <a:srgbClr val="F8C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3CF22-F2A4-4758-A44F-78578512A947}" v="417" dt="2020-10-02T10:39:46.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098" autoAdjust="0"/>
  </p:normalViewPr>
  <p:slideViewPr>
    <p:cSldViewPr snapToGrid="0">
      <p:cViewPr varScale="1">
        <p:scale>
          <a:sx n="33" d="100"/>
          <a:sy n="33" d="100"/>
        </p:scale>
        <p:origin x="1732"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gný Ósk Aradóttir Pind" userId="S::dagny_bsrb.is#ext#@governmentis.onmicrosoft.com::a35d5831-9ca8-4f04-9ea2-396e7e88e89d" providerId="AD" clId="Web-{C49E6900-A98C-4746-B406-0873D4ECB60E}"/>
    <pc:docChg chg="modSld">
      <pc:chgData name="Dagný Ósk Aradóttir Pind" userId="S::dagny_bsrb.is#ext#@governmentis.onmicrosoft.com::a35d5831-9ca8-4f04-9ea2-396e7e88e89d" providerId="AD" clId="Web-{C49E6900-A98C-4746-B406-0873D4ECB60E}" dt="2020-10-01T10:36:28.079" v="0"/>
      <pc:docMkLst>
        <pc:docMk/>
      </pc:docMkLst>
      <pc:sldChg chg="delSp delAnim">
        <pc:chgData name="Dagný Ósk Aradóttir Pind" userId="S::dagny_bsrb.is#ext#@governmentis.onmicrosoft.com::a35d5831-9ca8-4f04-9ea2-396e7e88e89d" providerId="AD" clId="Web-{C49E6900-A98C-4746-B406-0873D4ECB60E}" dt="2020-10-01T10:36:28.079" v="0"/>
        <pc:sldMkLst>
          <pc:docMk/>
          <pc:sldMk cId="2241934540" sldId="257"/>
        </pc:sldMkLst>
        <pc:picChg chg="del">
          <ac:chgData name="Dagný Ósk Aradóttir Pind" userId="S::dagny_bsrb.is#ext#@governmentis.onmicrosoft.com::a35d5831-9ca8-4f04-9ea2-396e7e88e89d" providerId="AD" clId="Web-{C49E6900-A98C-4746-B406-0873D4ECB60E}" dt="2020-10-01T10:36:28.079" v="0"/>
          <ac:picMkLst>
            <pc:docMk/>
            <pc:sldMk cId="2241934540" sldId="257"/>
            <ac:picMk id="6" creationId="{82C1EA0A-8B93-4F56-AAEE-2585FDCEA9CB}"/>
          </ac:picMkLst>
        </pc:picChg>
      </pc:sldChg>
    </pc:docChg>
  </pc:docChgLst>
  <pc:docChgLst>
    <pc:chgData name="Aldís Magnúsdóttir" userId="788f55ed-56ba-4d9e-aa54-9b42129363d8" providerId="ADAL" clId="{5A073903-5BA1-4870-983E-D085725BC0E8}"/>
    <pc:docChg chg="undo custSel modSld">
      <pc:chgData name="Aldís Magnúsdóttir" userId="788f55ed-56ba-4d9e-aa54-9b42129363d8" providerId="ADAL" clId="{5A073903-5BA1-4870-983E-D085725BC0E8}" dt="2020-10-01T10:35:12.963" v="193" actId="1076"/>
      <pc:docMkLst>
        <pc:docMk/>
      </pc:docMkLst>
      <pc:sldChg chg="modNotesTx">
        <pc:chgData name="Aldís Magnúsdóttir" userId="788f55ed-56ba-4d9e-aa54-9b42129363d8" providerId="ADAL" clId="{5A073903-5BA1-4870-983E-D085725BC0E8}" dt="2020-10-01T10:29:38.142" v="7" actId="20577"/>
        <pc:sldMkLst>
          <pc:docMk/>
          <pc:sldMk cId="2241934540" sldId="257"/>
        </pc:sldMkLst>
      </pc:sldChg>
      <pc:sldChg chg="mod modShow modNotesTx">
        <pc:chgData name="Aldís Magnúsdóttir" userId="788f55ed-56ba-4d9e-aa54-9b42129363d8" providerId="ADAL" clId="{5A073903-5BA1-4870-983E-D085725BC0E8}" dt="2020-10-01T10:33:36.341" v="167" actId="20577"/>
        <pc:sldMkLst>
          <pc:docMk/>
          <pc:sldMk cId="1403621991" sldId="258"/>
        </pc:sldMkLst>
      </pc:sldChg>
      <pc:sldChg chg="modSp">
        <pc:chgData name="Aldís Magnúsdóttir" userId="788f55ed-56ba-4d9e-aa54-9b42129363d8" providerId="ADAL" clId="{5A073903-5BA1-4870-983E-D085725BC0E8}" dt="2020-10-01T10:35:12.963" v="193" actId="1076"/>
        <pc:sldMkLst>
          <pc:docMk/>
          <pc:sldMk cId="1525693536" sldId="260"/>
        </pc:sldMkLst>
        <pc:spChg chg="mod">
          <ac:chgData name="Aldís Magnúsdóttir" userId="788f55ed-56ba-4d9e-aa54-9b42129363d8" providerId="ADAL" clId="{5A073903-5BA1-4870-983E-D085725BC0E8}" dt="2020-10-01T10:35:03.179" v="191" actId="1076"/>
          <ac:spMkLst>
            <pc:docMk/>
            <pc:sldMk cId="1525693536" sldId="260"/>
            <ac:spMk id="3" creationId="{8D9BDF9E-9C92-294B-B6DF-25CA3CC765F9}"/>
          </ac:spMkLst>
        </pc:spChg>
        <pc:picChg chg="mod">
          <ac:chgData name="Aldís Magnúsdóttir" userId="788f55ed-56ba-4d9e-aa54-9b42129363d8" providerId="ADAL" clId="{5A073903-5BA1-4870-983E-D085725BC0E8}" dt="2020-10-01T10:35:12.963" v="193" actId="1076"/>
          <ac:picMkLst>
            <pc:docMk/>
            <pc:sldMk cId="1525693536" sldId="260"/>
            <ac:picMk id="5" creationId="{3868947B-E059-1444-BE25-42AAB716F1D4}"/>
          </ac:picMkLst>
        </pc:picChg>
      </pc:sldChg>
      <pc:sldChg chg="modSp modNotesTx">
        <pc:chgData name="Aldís Magnúsdóttir" userId="788f55ed-56ba-4d9e-aa54-9b42129363d8" providerId="ADAL" clId="{5A073903-5BA1-4870-983E-D085725BC0E8}" dt="2020-10-01T10:34:40.964" v="190" actId="6549"/>
        <pc:sldMkLst>
          <pc:docMk/>
          <pc:sldMk cId="3822218848" sldId="281"/>
        </pc:sldMkLst>
        <pc:spChg chg="mod">
          <ac:chgData name="Aldís Magnúsdóttir" userId="788f55ed-56ba-4d9e-aa54-9b42129363d8" providerId="ADAL" clId="{5A073903-5BA1-4870-983E-D085725BC0E8}" dt="2020-10-01T10:31:16.107" v="89" actId="1076"/>
          <ac:spMkLst>
            <pc:docMk/>
            <pc:sldMk cId="3822218848" sldId="281"/>
            <ac:spMk id="3" creationId="{74F444FF-118D-496A-AD9E-A57495A3A3D1}"/>
          </ac:spMkLst>
        </pc:spChg>
        <pc:spChg chg="mod">
          <ac:chgData name="Aldís Magnúsdóttir" userId="788f55ed-56ba-4d9e-aa54-9b42129363d8" providerId="ADAL" clId="{5A073903-5BA1-4870-983E-D085725BC0E8}" dt="2020-10-01T10:32:00.449" v="92" actId="1076"/>
          <ac:spMkLst>
            <pc:docMk/>
            <pc:sldMk cId="3822218848" sldId="281"/>
            <ac:spMk id="12" creationId="{7E91EBF2-CC21-4646-98A1-E32FA4579E4C}"/>
          </ac:spMkLst>
        </pc:spChg>
        <pc:picChg chg="mod">
          <ac:chgData name="Aldís Magnúsdóttir" userId="788f55ed-56ba-4d9e-aa54-9b42129363d8" providerId="ADAL" clId="{5A073903-5BA1-4870-983E-D085725BC0E8}" dt="2020-10-01T10:30:49.380" v="41" actId="1035"/>
          <ac:picMkLst>
            <pc:docMk/>
            <pc:sldMk cId="3822218848" sldId="281"/>
            <ac:picMk id="5" creationId="{7DB7F8D0-F1CD-4809-A935-2A7FCF7845CB}"/>
          </ac:picMkLst>
        </pc:picChg>
        <pc:picChg chg="mod">
          <ac:chgData name="Aldís Magnúsdóttir" userId="788f55ed-56ba-4d9e-aa54-9b42129363d8" providerId="ADAL" clId="{5A073903-5BA1-4870-983E-D085725BC0E8}" dt="2020-10-01T10:30:54.524" v="61" actId="1035"/>
          <ac:picMkLst>
            <pc:docMk/>
            <pc:sldMk cId="3822218848" sldId="281"/>
            <ac:picMk id="7" creationId="{769F53BC-8D0B-44A5-9692-C5BB915A59E4}"/>
          </ac:picMkLst>
        </pc:picChg>
        <pc:picChg chg="mod">
          <ac:chgData name="Aldís Magnúsdóttir" userId="788f55ed-56ba-4d9e-aa54-9b42129363d8" providerId="ADAL" clId="{5A073903-5BA1-4870-983E-D085725BC0E8}" dt="2020-10-01T10:32:16.412" v="95" actId="1076"/>
          <ac:picMkLst>
            <pc:docMk/>
            <pc:sldMk cId="3822218848" sldId="281"/>
            <ac:picMk id="9" creationId="{C9135CD8-FBFB-4A0D-8147-B002857ECAE7}"/>
          </ac:picMkLst>
        </pc:picChg>
        <pc:picChg chg="mod">
          <ac:chgData name="Aldís Magnúsdóttir" userId="788f55ed-56ba-4d9e-aa54-9b42129363d8" providerId="ADAL" clId="{5A073903-5BA1-4870-983E-D085725BC0E8}" dt="2020-10-01T10:32:08.941" v="93" actId="1076"/>
          <ac:picMkLst>
            <pc:docMk/>
            <pc:sldMk cId="3822218848" sldId="281"/>
            <ac:picMk id="11" creationId="{98DA1DE1-0FB6-4E5F-8762-42048EA8A5E3}"/>
          </ac:picMkLst>
        </pc:picChg>
      </pc:sldChg>
    </pc:docChg>
  </pc:docChgLst>
  <pc:docChgLst>
    <pc:chgData name="Bára Hildur Jóhannsdóttir" userId="418bbdc2-a87c-4c4b-863d-86eeefff96ea" providerId="ADAL" clId="{FFB890D1-4D13-4ED4-AB0C-596876D6C977}"/>
    <pc:docChg chg="modSld">
      <pc:chgData name="Bára Hildur Jóhannsdóttir" userId="418bbdc2-a87c-4c4b-863d-86eeefff96ea" providerId="ADAL" clId="{FFB890D1-4D13-4ED4-AB0C-596876D6C977}" dt="2020-09-27T16:10:46.994" v="1352" actId="6549"/>
      <pc:docMkLst>
        <pc:docMk/>
      </pc:docMkLst>
      <pc:sldChg chg="modNotesTx">
        <pc:chgData name="Bára Hildur Jóhannsdóttir" userId="418bbdc2-a87c-4c4b-863d-86eeefff96ea" providerId="ADAL" clId="{FFB890D1-4D13-4ED4-AB0C-596876D6C977}" dt="2020-09-27T15:36:22.518" v="0"/>
        <pc:sldMkLst>
          <pc:docMk/>
          <pc:sldMk cId="2241934540" sldId="257"/>
        </pc:sldMkLst>
      </pc:sldChg>
      <pc:sldChg chg="modSp mod modNotesTx">
        <pc:chgData name="Bára Hildur Jóhannsdóttir" userId="418bbdc2-a87c-4c4b-863d-86eeefff96ea" providerId="ADAL" clId="{FFB890D1-4D13-4ED4-AB0C-596876D6C977}" dt="2020-09-27T16:10:46.994" v="1352" actId="6549"/>
        <pc:sldMkLst>
          <pc:docMk/>
          <pc:sldMk cId="1403621991" sldId="258"/>
        </pc:sldMkLst>
        <pc:spChg chg="mod">
          <ac:chgData name="Bára Hildur Jóhannsdóttir" userId="418bbdc2-a87c-4c4b-863d-86eeefff96ea" providerId="ADAL" clId="{FFB890D1-4D13-4ED4-AB0C-596876D6C977}" dt="2020-09-27T15:46:21.154" v="852" actId="790"/>
          <ac:spMkLst>
            <pc:docMk/>
            <pc:sldMk cId="1403621991" sldId="258"/>
            <ac:spMk id="3" creationId="{9C7DB9D8-D33B-934C-9AAF-E93664D3E954}"/>
          </ac:spMkLst>
        </pc:spChg>
      </pc:sldChg>
      <pc:sldChg chg="modSp mod">
        <pc:chgData name="Bára Hildur Jóhannsdóttir" userId="418bbdc2-a87c-4c4b-863d-86eeefff96ea" providerId="ADAL" clId="{FFB890D1-4D13-4ED4-AB0C-596876D6C977}" dt="2020-09-27T15:48:04.252" v="857" actId="790"/>
        <pc:sldMkLst>
          <pc:docMk/>
          <pc:sldMk cId="1525693536" sldId="260"/>
        </pc:sldMkLst>
        <pc:spChg chg="mod">
          <ac:chgData name="Bára Hildur Jóhannsdóttir" userId="418bbdc2-a87c-4c4b-863d-86eeefff96ea" providerId="ADAL" clId="{FFB890D1-4D13-4ED4-AB0C-596876D6C977}" dt="2020-09-27T15:48:04.252" v="857" actId="790"/>
          <ac:spMkLst>
            <pc:docMk/>
            <pc:sldMk cId="1525693536" sldId="260"/>
            <ac:spMk id="2" creationId="{DF27ED34-5F04-2B44-9CCF-8B1616D48D42}"/>
          </ac:spMkLst>
        </pc:spChg>
        <pc:spChg chg="mod">
          <ac:chgData name="Bára Hildur Jóhannsdóttir" userId="418bbdc2-a87c-4c4b-863d-86eeefff96ea" providerId="ADAL" clId="{FFB890D1-4D13-4ED4-AB0C-596876D6C977}" dt="2020-09-27T15:47:57.607" v="856" actId="403"/>
          <ac:spMkLst>
            <pc:docMk/>
            <pc:sldMk cId="1525693536" sldId="260"/>
            <ac:spMk id="3" creationId="{8D9BDF9E-9C92-294B-B6DF-25CA3CC765F9}"/>
          </ac:spMkLst>
        </pc:spChg>
      </pc:sldChg>
      <pc:sldChg chg="modSp mod modNotesTx">
        <pc:chgData name="Bára Hildur Jóhannsdóttir" userId="418bbdc2-a87c-4c4b-863d-86eeefff96ea" providerId="ADAL" clId="{FFB890D1-4D13-4ED4-AB0C-596876D6C977}" dt="2020-09-27T15:46:10.865" v="849" actId="403"/>
        <pc:sldMkLst>
          <pc:docMk/>
          <pc:sldMk cId="1973373083" sldId="261"/>
        </pc:sldMkLst>
        <pc:spChg chg="mod">
          <ac:chgData name="Bára Hildur Jóhannsdóttir" userId="418bbdc2-a87c-4c4b-863d-86eeefff96ea" providerId="ADAL" clId="{FFB890D1-4D13-4ED4-AB0C-596876D6C977}" dt="2020-09-27T15:46:10.865" v="849" actId="403"/>
          <ac:spMkLst>
            <pc:docMk/>
            <pc:sldMk cId="1973373083" sldId="261"/>
            <ac:spMk id="3" creationId="{E57D6288-CE19-084D-825C-3E1596C0CB79}"/>
          </ac:spMkLst>
        </pc:spChg>
      </pc:sldChg>
      <pc:sldChg chg="modSp mod modNotesTx">
        <pc:chgData name="Bára Hildur Jóhannsdóttir" userId="418bbdc2-a87c-4c4b-863d-86eeefff96ea" providerId="ADAL" clId="{FFB890D1-4D13-4ED4-AB0C-596876D6C977}" dt="2020-09-27T15:46:40.135" v="855" actId="790"/>
        <pc:sldMkLst>
          <pc:docMk/>
          <pc:sldMk cId="3822218848" sldId="281"/>
        </pc:sldMkLst>
        <pc:spChg chg="mod">
          <ac:chgData name="Bára Hildur Jóhannsdóttir" userId="418bbdc2-a87c-4c4b-863d-86eeefff96ea" providerId="ADAL" clId="{FFB890D1-4D13-4ED4-AB0C-596876D6C977}" dt="2020-09-27T15:46:34.060" v="854" actId="403"/>
          <ac:spMkLst>
            <pc:docMk/>
            <pc:sldMk cId="3822218848" sldId="281"/>
            <ac:spMk id="3" creationId="{74F444FF-118D-496A-AD9E-A57495A3A3D1}"/>
          </ac:spMkLst>
        </pc:spChg>
        <pc:spChg chg="mod">
          <ac:chgData name="Bára Hildur Jóhannsdóttir" userId="418bbdc2-a87c-4c4b-863d-86eeefff96ea" providerId="ADAL" clId="{FFB890D1-4D13-4ED4-AB0C-596876D6C977}" dt="2020-09-27T15:46:40.135" v="855" actId="790"/>
          <ac:spMkLst>
            <pc:docMk/>
            <pc:sldMk cId="3822218848" sldId="281"/>
            <ac:spMk id="12" creationId="{7E91EBF2-CC21-4646-98A1-E32FA4579E4C}"/>
          </ac:spMkLst>
        </pc:spChg>
      </pc:sldChg>
      <pc:sldChg chg="modSp mod modNotesTx">
        <pc:chgData name="Bára Hildur Jóhannsdóttir" userId="418bbdc2-a87c-4c4b-863d-86eeefff96ea" providerId="ADAL" clId="{FFB890D1-4D13-4ED4-AB0C-596876D6C977}" dt="2020-09-27T15:48:42.093" v="890" actId="20577"/>
        <pc:sldMkLst>
          <pc:docMk/>
          <pc:sldMk cId="604620323" sldId="283"/>
        </pc:sldMkLst>
        <pc:spChg chg="mod">
          <ac:chgData name="Bára Hildur Jóhannsdóttir" userId="418bbdc2-a87c-4c4b-863d-86eeefff96ea" providerId="ADAL" clId="{FFB890D1-4D13-4ED4-AB0C-596876D6C977}" dt="2020-09-27T15:48:19.902" v="861" actId="790"/>
          <ac:spMkLst>
            <pc:docMk/>
            <pc:sldMk cId="604620323" sldId="283"/>
            <ac:spMk id="2" creationId="{DB2DF194-8235-4F74-8382-3FB45AF9CCDF}"/>
          </ac:spMkLst>
        </pc:spChg>
        <pc:spChg chg="mod">
          <ac:chgData name="Bára Hildur Jóhannsdóttir" userId="418bbdc2-a87c-4c4b-863d-86eeefff96ea" providerId="ADAL" clId="{FFB890D1-4D13-4ED4-AB0C-596876D6C977}" dt="2020-09-27T15:48:23.763" v="862" actId="1076"/>
          <ac:spMkLst>
            <pc:docMk/>
            <pc:sldMk cId="604620323" sldId="283"/>
            <ac:spMk id="3" creationId="{711EB16E-8042-4D6F-A12A-D97C0A9EEAF9}"/>
          </ac:spMkLst>
        </pc:spChg>
      </pc:sldChg>
      <pc:sldChg chg="modSp mod modNotesTx">
        <pc:chgData name="Bára Hildur Jóhannsdóttir" userId="418bbdc2-a87c-4c4b-863d-86eeefff96ea" providerId="ADAL" clId="{FFB890D1-4D13-4ED4-AB0C-596876D6C977}" dt="2020-09-27T15:50:23.502" v="902" actId="20577"/>
        <pc:sldMkLst>
          <pc:docMk/>
          <pc:sldMk cId="27804634" sldId="284"/>
        </pc:sldMkLst>
        <pc:spChg chg="mod">
          <ac:chgData name="Bára Hildur Jóhannsdóttir" userId="418bbdc2-a87c-4c4b-863d-86eeefff96ea" providerId="ADAL" clId="{FFB890D1-4D13-4ED4-AB0C-596876D6C977}" dt="2020-09-27T15:49:47.996" v="895" actId="790"/>
          <ac:spMkLst>
            <pc:docMk/>
            <pc:sldMk cId="27804634" sldId="284"/>
            <ac:spMk id="2" creationId="{C6A07100-1129-415A-AE7F-84F5176C4142}"/>
          </ac:spMkLst>
        </pc:spChg>
        <pc:spChg chg="mod">
          <ac:chgData name="Bára Hildur Jóhannsdóttir" userId="418bbdc2-a87c-4c4b-863d-86eeefff96ea" providerId="ADAL" clId="{FFB890D1-4D13-4ED4-AB0C-596876D6C977}" dt="2020-09-27T15:49:40.010" v="894" actId="1076"/>
          <ac:spMkLst>
            <pc:docMk/>
            <pc:sldMk cId="27804634" sldId="284"/>
            <ac:spMk id="3" creationId="{2B8C42D1-6BB9-4DCF-B5D2-DC752484CF1B}"/>
          </ac:spMkLst>
        </pc:spChg>
      </pc:sldChg>
      <pc:sldChg chg="modSp mod modNotesTx">
        <pc:chgData name="Bára Hildur Jóhannsdóttir" userId="418bbdc2-a87c-4c4b-863d-86eeefff96ea" providerId="ADAL" clId="{FFB890D1-4D13-4ED4-AB0C-596876D6C977}" dt="2020-09-27T16:04:03.630" v="1150" actId="20577"/>
        <pc:sldMkLst>
          <pc:docMk/>
          <pc:sldMk cId="3911333020" sldId="285"/>
        </pc:sldMkLst>
        <pc:spChg chg="mod">
          <ac:chgData name="Bára Hildur Jóhannsdóttir" userId="418bbdc2-a87c-4c4b-863d-86eeefff96ea" providerId="ADAL" clId="{FFB890D1-4D13-4ED4-AB0C-596876D6C977}" dt="2020-09-27T15:50:48.891" v="906" actId="790"/>
          <ac:spMkLst>
            <pc:docMk/>
            <pc:sldMk cId="3911333020" sldId="285"/>
            <ac:spMk id="2" creationId="{9BE7A9CF-4711-4B74-8DBD-D9F4FEA43A2A}"/>
          </ac:spMkLst>
        </pc:spChg>
        <pc:spChg chg="mod">
          <ac:chgData name="Bára Hildur Jóhannsdóttir" userId="418bbdc2-a87c-4c4b-863d-86eeefff96ea" providerId="ADAL" clId="{FFB890D1-4D13-4ED4-AB0C-596876D6C977}" dt="2020-09-27T15:51:00.956" v="907" actId="1076"/>
          <ac:spMkLst>
            <pc:docMk/>
            <pc:sldMk cId="3911333020" sldId="285"/>
            <ac:spMk id="3" creationId="{4A06D939-FBFD-4DBC-AA02-489077FFF5BE}"/>
          </ac:spMkLst>
        </pc:spChg>
      </pc:sldChg>
      <pc:sldChg chg="modSp mod modNotesTx">
        <pc:chgData name="Bára Hildur Jóhannsdóttir" userId="418bbdc2-a87c-4c4b-863d-86eeefff96ea" providerId="ADAL" clId="{FFB890D1-4D13-4ED4-AB0C-596876D6C977}" dt="2020-09-27T16:08:59.300" v="1349" actId="20577"/>
        <pc:sldMkLst>
          <pc:docMk/>
          <pc:sldMk cId="2237346845" sldId="286"/>
        </pc:sldMkLst>
        <pc:spChg chg="mod">
          <ac:chgData name="Bára Hildur Jóhannsdóttir" userId="418bbdc2-a87c-4c4b-863d-86eeefff96ea" providerId="ADAL" clId="{FFB890D1-4D13-4ED4-AB0C-596876D6C977}" dt="2020-09-27T16:05:56.687" v="1175" actId="113"/>
          <ac:spMkLst>
            <pc:docMk/>
            <pc:sldMk cId="2237346845" sldId="286"/>
            <ac:spMk id="3" creationId="{9348BFD3-F903-4D27-9FD7-F86401D1B6A4}"/>
          </ac:spMkLst>
        </pc:spChg>
      </pc:sldChg>
    </pc:docChg>
  </pc:docChgLst>
  <pc:docChgLst>
    <pc:chgData name="Dagný Aradóttir Pind" userId="779632e3-4e8e-454d-a833-29931627e246" providerId="ADAL" clId="{C873CF22-F2A4-4758-A44F-78578512A947}"/>
    <pc:docChg chg="custSel delSld modSld">
      <pc:chgData name="Dagný Aradóttir Pind" userId="779632e3-4e8e-454d-a833-29931627e246" providerId="ADAL" clId="{C873CF22-F2A4-4758-A44F-78578512A947}" dt="2020-10-02T10:40:11.538" v="1477" actId="20577"/>
      <pc:docMkLst>
        <pc:docMk/>
      </pc:docMkLst>
      <pc:sldChg chg="addSp delSp modSp modAnim">
        <pc:chgData name="Dagný Aradóttir Pind" userId="779632e3-4e8e-454d-a833-29931627e246" providerId="ADAL" clId="{C873CF22-F2A4-4758-A44F-78578512A947}" dt="2020-10-01T10:37:34.868" v="70"/>
        <pc:sldMkLst>
          <pc:docMk/>
          <pc:sldMk cId="2241934540" sldId="257"/>
        </pc:sldMkLst>
        <pc:picChg chg="add del mod">
          <ac:chgData name="Dagný Aradóttir Pind" userId="779632e3-4e8e-454d-a833-29931627e246" providerId="ADAL" clId="{C873CF22-F2A4-4758-A44F-78578512A947}" dt="2020-10-01T10:35:03.744" v="69"/>
          <ac:picMkLst>
            <pc:docMk/>
            <pc:sldMk cId="2241934540" sldId="257"/>
            <ac:picMk id="2" creationId="{70D81CD9-DF1E-471F-9B95-5A6C894CC5AC}"/>
          </ac:picMkLst>
        </pc:picChg>
        <pc:picChg chg="add del mod">
          <ac:chgData name="Dagný Aradóttir Pind" userId="779632e3-4e8e-454d-a833-29931627e246" providerId="ADAL" clId="{C873CF22-F2A4-4758-A44F-78578512A947}" dt="2020-10-01T10:37:34.868" v="70"/>
          <ac:picMkLst>
            <pc:docMk/>
            <pc:sldMk cId="2241934540" sldId="257"/>
            <ac:picMk id="4" creationId="{10D8AC26-E508-45F6-9E1F-A2ACB02D034C}"/>
          </ac:picMkLst>
        </pc:picChg>
      </pc:sldChg>
      <pc:sldChg chg="addSp delSp modSp del modAnim">
        <pc:chgData name="Dagný Aradóttir Pind" userId="779632e3-4e8e-454d-a833-29931627e246" providerId="ADAL" clId="{C873CF22-F2A4-4758-A44F-78578512A947}" dt="2020-10-02T08:54:23.661" v="386" actId="2696"/>
        <pc:sldMkLst>
          <pc:docMk/>
          <pc:sldMk cId="1403621991" sldId="258"/>
        </pc:sldMkLst>
        <pc:picChg chg="add del mod">
          <ac:chgData name="Dagný Aradóttir Pind" userId="779632e3-4e8e-454d-a833-29931627e246" providerId="ADAL" clId="{C873CF22-F2A4-4758-A44F-78578512A947}" dt="2020-10-01T10:37:34.868" v="70"/>
          <ac:picMkLst>
            <pc:docMk/>
            <pc:sldMk cId="1403621991" sldId="258"/>
            <ac:picMk id="4" creationId="{D62D8247-2108-4B03-909F-1D308C1B86A0}"/>
          </ac:picMkLst>
        </pc:picChg>
      </pc:sldChg>
      <pc:sldChg chg="modSp modNotesTx">
        <pc:chgData name="Dagný Aradóttir Pind" userId="779632e3-4e8e-454d-a833-29931627e246" providerId="ADAL" clId="{C873CF22-F2A4-4758-A44F-78578512A947}" dt="2020-10-02T10:40:11.538" v="1477" actId="20577"/>
        <pc:sldMkLst>
          <pc:docMk/>
          <pc:sldMk cId="1525693536" sldId="260"/>
        </pc:sldMkLst>
        <pc:spChg chg="mod">
          <ac:chgData name="Dagný Aradóttir Pind" userId="779632e3-4e8e-454d-a833-29931627e246" providerId="ADAL" clId="{C873CF22-F2A4-4758-A44F-78578512A947}" dt="2020-10-02T10:34:18.584" v="499" actId="20577"/>
          <ac:spMkLst>
            <pc:docMk/>
            <pc:sldMk cId="1525693536" sldId="260"/>
            <ac:spMk id="3" creationId="{8D9BDF9E-9C92-294B-B6DF-25CA3CC765F9}"/>
          </ac:spMkLst>
        </pc:spChg>
      </pc:sldChg>
      <pc:sldChg chg="addSp delSp modSp modAnim modNotesTx">
        <pc:chgData name="Dagný Aradóttir Pind" userId="779632e3-4e8e-454d-a833-29931627e246" providerId="ADAL" clId="{C873CF22-F2A4-4758-A44F-78578512A947}" dt="2020-10-02T08:54:18.027" v="385" actId="20577"/>
        <pc:sldMkLst>
          <pc:docMk/>
          <pc:sldMk cId="1973373083" sldId="261"/>
        </pc:sldMkLst>
        <pc:picChg chg="add del mod">
          <ac:chgData name="Dagný Aradóttir Pind" userId="779632e3-4e8e-454d-a833-29931627e246" providerId="ADAL" clId="{C873CF22-F2A4-4758-A44F-78578512A947}" dt="2020-10-01T10:37:34.868" v="70"/>
          <ac:picMkLst>
            <pc:docMk/>
            <pc:sldMk cId="1973373083" sldId="261"/>
            <ac:picMk id="4" creationId="{730036C0-47B6-424A-9813-EC3F422E38BA}"/>
          </ac:picMkLst>
        </pc:picChg>
      </pc:sldChg>
      <pc:sldChg chg="addSp delSp modSp modAnim modNotesTx">
        <pc:chgData name="Dagný Aradóttir Pind" userId="779632e3-4e8e-454d-a833-29931627e246" providerId="ADAL" clId="{C873CF22-F2A4-4758-A44F-78578512A947}" dt="2020-10-02T08:54:30.701" v="388" actId="20577"/>
        <pc:sldMkLst>
          <pc:docMk/>
          <pc:sldMk cId="3822218848" sldId="281"/>
        </pc:sldMkLst>
        <pc:picChg chg="add del mod">
          <ac:chgData name="Dagný Aradóttir Pind" userId="779632e3-4e8e-454d-a833-29931627e246" providerId="ADAL" clId="{C873CF22-F2A4-4758-A44F-78578512A947}" dt="2020-10-01T10:37:34.868" v="70"/>
          <ac:picMkLst>
            <pc:docMk/>
            <pc:sldMk cId="3822218848" sldId="281"/>
            <ac:picMk id="4" creationId="{9898ECD9-4738-4B8D-8664-A3E744A41918}"/>
          </ac:picMkLst>
        </pc:picChg>
      </pc:sldChg>
      <pc:sldChg chg="modNotesTx">
        <pc:chgData name="Dagný Aradóttir Pind" userId="779632e3-4e8e-454d-a833-29931627e246" providerId="ADAL" clId="{C873CF22-F2A4-4758-A44F-78578512A947}" dt="2020-10-02T08:55:34.076" v="472" actId="20577"/>
        <pc:sldMkLst>
          <pc:docMk/>
          <pc:sldMk cId="3911333020"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11E4B-EC67-4D54-99E6-0535FA1403C8}" type="datetimeFigureOut">
              <a:rPr lang="is-IS" smtClean="0"/>
              <a:t>2.10.2020</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D6153-63DE-4E33-8779-889C32487439}" type="slidenum">
              <a:rPr lang="is-IS" smtClean="0"/>
              <a:t>‹#›</a:t>
            </a:fld>
            <a:endParaRPr lang="is-IS"/>
          </a:p>
        </p:txBody>
      </p:sp>
    </p:spTree>
    <p:extLst>
      <p:ext uri="{BB962C8B-B14F-4D97-AF65-F5344CB8AC3E}">
        <p14:creationId xmlns:p14="http://schemas.microsoft.com/office/powerpoint/2010/main" val="279128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Þann 1. maí 2021 taka gildi umfangsmiklar breytingar á vinnutíma vaktavinnufólks. Í þessu myndbandi er farið yfir þann ávinning og þau tækifæri sem felast í breytingunum. </a:t>
            </a:r>
          </a:p>
          <a:p>
            <a:endParaRPr lang="is-IS"/>
          </a:p>
        </p:txBody>
      </p:sp>
      <p:sp>
        <p:nvSpPr>
          <p:cNvPr id="4" name="Skyggnunúmersstaðgengill 3"/>
          <p:cNvSpPr>
            <a:spLocks noGrp="1"/>
          </p:cNvSpPr>
          <p:nvPr>
            <p:ph type="sldNum" sz="quarter" idx="5"/>
          </p:nvPr>
        </p:nvSpPr>
        <p:spPr/>
        <p:txBody>
          <a:bodyPr/>
          <a:lstStyle/>
          <a:p>
            <a:fld id="{405D6153-63DE-4E33-8779-889C32487439}" type="slidenum">
              <a:rPr lang="is-IS" smtClean="0"/>
              <a:t>1</a:t>
            </a:fld>
            <a:endParaRPr lang="is-IS"/>
          </a:p>
        </p:txBody>
      </p:sp>
    </p:spTree>
    <p:extLst>
      <p:ext uri="{BB962C8B-B14F-4D97-AF65-F5344CB8AC3E}">
        <p14:creationId xmlns:p14="http://schemas.microsoft.com/office/powerpoint/2010/main" val="81714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s-IS" sz="1200" kern="1200" dirty="0">
                <a:solidFill>
                  <a:schemeClr val="tx1"/>
                </a:solidFill>
                <a:effectLst/>
                <a:latin typeface="+mn-lt"/>
                <a:ea typeface="+mn-ea"/>
                <a:cs typeface="+mn-cs"/>
              </a:rPr>
              <a:t>1. maí 2021 verða miklar breytingar á vinnutíma vaktavinnufólks. Aðrar eins breytingar hafa ekki orðið á vinnutíma á Íslandi í tæplega 50 ár. Í stuttu máli ganga breytingarnar út á það að vinnutími vaktavinnufólks styttist í 36 stundir, með möguleika á frekari styttingu, og launamyndunarkerfi vaktavinnufólks breytist samhliða. Á vefnum betrivinnutimi.is má finna frekara kynningarefni og upplýsingar um breytingarnar.</a:t>
            </a:r>
          </a:p>
          <a:p>
            <a:pPr fontAlgn="base"/>
            <a:endParaRPr lang="is-IS" sz="1200" kern="1200" dirty="0">
              <a:solidFill>
                <a:schemeClr val="tx1"/>
              </a:solidFill>
              <a:effectLst/>
              <a:latin typeface="+mn-lt"/>
              <a:ea typeface="+mn-ea"/>
              <a:cs typeface="+mn-cs"/>
            </a:endParaRPr>
          </a:p>
          <a:p>
            <a:pPr fontAlgn="base"/>
            <a:r>
              <a:rPr lang="is-IS" sz="1200" kern="1200" dirty="0">
                <a:solidFill>
                  <a:schemeClr val="tx1"/>
                </a:solidFill>
                <a:effectLst/>
                <a:latin typeface="+mn-lt"/>
                <a:ea typeface="+mn-ea"/>
                <a:cs typeface="+mn-cs"/>
              </a:rPr>
              <a:t>Kerfisbreytingin er samstarfsverkefni allra launagreiðenda og allra bandalaga launafólks auk Félags íslenskra hjúkrunarfræðinga. </a:t>
            </a:r>
          </a:p>
          <a:p>
            <a:pPr fontAlgn="base"/>
            <a:endParaRPr lang="is-IS" sz="1200" kern="1200" dirty="0">
              <a:solidFill>
                <a:schemeClr val="tx1"/>
              </a:solidFill>
              <a:effectLst/>
              <a:latin typeface="+mn-lt"/>
              <a:ea typeface="+mn-ea"/>
              <a:cs typeface="+mn-cs"/>
            </a:endParaRPr>
          </a:p>
          <a:p>
            <a:pPr fontAlgn="base"/>
            <a:r>
              <a:rPr lang="is-IS" sz="1200" kern="1200" dirty="0">
                <a:solidFill>
                  <a:schemeClr val="tx1"/>
                </a:solidFill>
                <a:effectLst/>
                <a:latin typeface="+mn-lt"/>
                <a:ea typeface="+mn-ea"/>
                <a:cs typeface="+mn-cs"/>
              </a:rPr>
              <a:t>Leiðarljós kerfisbreytingarinnar er öryggi starfsfólks og þjónustuþega, heilsa starfsfólks og jafnvægi vinnu og einkalífs. </a:t>
            </a:r>
          </a:p>
          <a:p>
            <a:pPr fontAlgn="base"/>
            <a:r>
              <a:rPr lang="is-IS" sz="1200" kern="1200" dirty="0">
                <a:solidFill>
                  <a:schemeClr val="tx1"/>
                </a:solidFill>
                <a:effectLst/>
                <a:latin typeface="+mn-lt"/>
                <a:ea typeface="+mn-ea"/>
                <a:cs typeface="+mn-cs"/>
              </a:rPr>
              <a:t> </a:t>
            </a:r>
          </a:p>
          <a:p>
            <a:pPr fontAlgn="base"/>
            <a:r>
              <a:rPr lang="is-IS" sz="1200" kern="1200" dirty="0">
                <a:solidFill>
                  <a:schemeClr val="tx1"/>
                </a:solidFill>
                <a:effectLst/>
                <a:latin typeface="+mn-lt"/>
                <a:ea typeface="+mn-ea"/>
                <a:cs typeface="+mn-cs"/>
              </a:rPr>
              <a:t> </a:t>
            </a:r>
          </a:p>
          <a:p>
            <a:endParaRPr lang="is-IS" dirty="0"/>
          </a:p>
        </p:txBody>
      </p:sp>
      <p:sp>
        <p:nvSpPr>
          <p:cNvPr id="4" name="Slide Number Placeholder 3"/>
          <p:cNvSpPr>
            <a:spLocks noGrp="1"/>
          </p:cNvSpPr>
          <p:nvPr>
            <p:ph type="sldNum" sz="quarter" idx="5"/>
          </p:nvPr>
        </p:nvSpPr>
        <p:spPr/>
        <p:txBody>
          <a:bodyPr/>
          <a:lstStyle/>
          <a:p>
            <a:fld id="{405D6153-63DE-4E33-8779-889C32487439}" type="slidenum">
              <a:rPr lang="is-IS" smtClean="0"/>
              <a:t>2</a:t>
            </a:fld>
            <a:endParaRPr lang="is-IS"/>
          </a:p>
        </p:txBody>
      </p:sp>
    </p:spTree>
    <p:extLst>
      <p:ext uri="{BB962C8B-B14F-4D97-AF65-F5344CB8AC3E}">
        <p14:creationId xmlns:p14="http://schemas.microsoft.com/office/powerpoint/2010/main" val="228591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s-IS" sz="1200" kern="1200" dirty="0">
                <a:solidFill>
                  <a:schemeClr val="tx1"/>
                </a:solidFill>
                <a:effectLst/>
                <a:latin typeface="+mn-lt"/>
                <a:ea typeface="+mn-ea"/>
                <a:cs typeface="+mn-cs"/>
              </a:rPr>
              <a:t>Markmið breytinganna eru fyrst og fremst að draga úr hættu á heilsutjóni vaktavinnufólks, auka öryggi starfsmanna og þjónustuþega og auka möguleika vaktavinnufólks til að </a:t>
            </a:r>
            <a:r>
              <a:rPr lang="is-IS" sz="1200" kern="1200" dirty="0" err="1">
                <a:solidFill>
                  <a:schemeClr val="tx1"/>
                </a:solidFill>
                <a:effectLst/>
                <a:latin typeface="+mn-lt"/>
                <a:ea typeface="+mn-ea"/>
                <a:cs typeface="+mn-cs"/>
              </a:rPr>
              <a:t>samþætta</a:t>
            </a:r>
            <a:r>
              <a:rPr lang="is-IS" sz="1200" kern="1200" dirty="0">
                <a:solidFill>
                  <a:schemeClr val="tx1"/>
                </a:solidFill>
                <a:effectLst/>
                <a:latin typeface="+mn-lt"/>
                <a:ea typeface="+mn-ea"/>
                <a:cs typeface="+mn-cs"/>
              </a:rPr>
              <a:t> vinnu og einkalíf. Rannsóknir hafa sýnt að vaktavinnufólk er í aukinni áhættu á að fá ýmsa sjúkdóma. Þá hefur vinna á mismunandi tímum sólarhringsins slæm áhrif á svefn fólks og það getur haft í för með sér verri heilsu. Vinna á óreglulegum tímum gerir einnig fólki erfiðara fyrir að </a:t>
            </a:r>
            <a:r>
              <a:rPr lang="is-IS" sz="1200" kern="1200" dirty="0" err="1">
                <a:solidFill>
                  <a:schemeClr val="tx1"/>
                </a:solidFill>
                <a:effectLst/>
                <a:latin typeface="+mn-lt"/>
                <a:ea typeface="+mn-ea"/>
                <a:cs typeface="+mn-cs"/>
              </a:rPr>
              <a:t>samþætta</a:t>
            </a:r>
            <a:r>
              <a:rPr lang="is-IS" sz="1200" kern="1200" dirty="0">
                <a:solidFill>
                  <a:schemeClr val="tx1"/>
                </a:solidFill>
                <a:effectLst/>
                <a:latin typeface="+mn-lt"/>
                <a:ea typeface="+mn-ea"/>
                <a:cs typeface="+mn-cs"/>
              </a:rPr>
              <a:t> vinnu og félags- og fjölskyldulíf.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Væntingar eru einnig um að vaktavinna verði eftirsóknarverðari, meiri hagkvæmni verði í nýtingu fjármuna og gæði opinberrar þjónustu aukist.  </a:t>
            </a:r>
          </a:p>
          <a:p>
            <a:endParaRPr lang="is-IS" dirty="0"/>
          </a:p>
        </p:txBody>
      </p:sp>
      <p:sp>
        <p:nvSpPr>
          <p:cNvPr id="4" name="Slide Number Placeholder 3"/>
          <p:cNvSpPr>
            <a:spLocks noGrp="1"/>
          </p:cNvSpPr>
          <p:nvPr>
            <p:ph type="sldNum" sz="quarter" idx="5"/>
          </p:nvPr>
        </p:nvSpPr>
        <p:spPr/>
        <p:txBody>
          <a:bodyPr/>
          <a:lstStyle/>
          <a:p>
            <a:fld id="{405D6153-63DE-4E33-8779-889C32487439}" type="slidenum">
              <a:rPr lang="is-IS" smtClean="0"/>
              <a:t>3</a:t>
            </a:fld>
            <a:endParaRPr lang="is-IS"/>
          </a:p>
        </p:txBody>
      </p:sp>
    </p:spTree>
    <p:extLst>
      <p:ext uri="{BB962C8B-B14F-4D97-AF65-F5344CB8AC3E}">
        <p14:creationId xmlns:p14="http://schemas.microsoft.com/office/powerpoint/2010/main" val="356026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s-IS" sz="1200" kern="1200" dirty="0">
                <a:solidFill>
                  <a:schemeClr val="tx1"/>
                </a:solidFill>
                <a:effectLst/>
                <a:latin typeface="+mn-lt"/>
                <a:ea typeface="+mn-ea"/>
                <a:cs typeface="+mn-cs"/>
              </a:rPr>
              <a:t>Væntingar standa til þess að starfsfólk upplifi mikinn mun á frítíma og möguleikum til að sinna áhugamálum og fjölskyldu þegar betri vinnutími í vaktavinnu verður tekinn upp. </a:t>
            </a:r>
          </a:p>
          <a:p>
            <a:r>
              <a:rPr lang="is-IS" sz="1200" kern="1200" dirty="0">
                <a:solidFill>
                  <a:schemeClr val="tx1"/>
                </a:solidFill>
                <a:effectLst/>
                <a:latin typeface="+mn-lt"/>
                <a:ea typeface="+mn-ea"/>
                <a:cs typeface="+mn-cs"/>
              </a:rPr>
              <a:t> </a:t>
            </a:r>
          </a:p>
          <a:p>
            <a:r>
              <a:rPr lang="is-IS" sz="1200" kern="1200" dirty="0">
                <a:solidFill>
                  <a:schemeClr val="tx1"/>
                </a:solidFill>
                <a:effectLst/>
                <a:latin typeface="+mn-lt"/>
                <a:ea typeface="+mn-ea"/>
                <a:cs typeface="+mn-cs"/>
              </a:rPr>
              <a:t>Margir þekkja það að vera búnir á því í lok vinnuvikunnar. Þegar vinnutíminn verður styttur er líklegt að það breytist. Starfsfólkið verði síður þreytt og hafi meiri orku til að sinna fjölskyldunni á virkum dögum og um helgar ásamt því að hafa meiri tíma fyrir sjálft sig.</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Barnafólk þekkir það sérstaklega að eiga erfitt með að samræma vinnu og einkalíf. Betri vinnutími verður vonandi til þess að láta púsluspilið sem allir foreldrar kannast við ganga upp og gera fjölskyldum kleift að eiga fleiri gæðastundir saman. </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Aukinn frítíma sem fylgir betri vinnutíma er hægt að nota á fjölbreyttan hátt. Sumir vilja sinna sínum tómstundum, aðrir sinna foreldrum eða börnum betur en áður. Tækifæri til að sinna félagslífi og heimilisstörfum aukast einnig. </a:t>
            </a:r>
          </a:p>
          <a:p>
            <a:endParaRPr lang="is-I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Á síðustu árum hafa fjölmargir opinberir vinnustaðir, bæði dagvinnu- og vaktavinnustaðir, tekið þátt í tilraunaverkefnum um styttingu vinnutíma. Fylgst hefur verið vel með reynslu starfsfólks og stjórnenda af þeim breytingum sem hafa verið gerðar. Komið hefur í ljós margvíslegur ávinningur bæði fyrir starfsfólk og vinnustaði. Verkefnin voru ekki sett upp með alveg sama hætti og kerfisbreytingin nú, en þó má líta til þeirra um væntanlegan </a:t>
            </a:r>
            <a:r>
              <a:rPr lang="is-IS" sz="1200" kern="1200">
                <a:solidFill>
                  <a:schemeClr val="tx1"/>
                </a:solidFill>
                <a:effectLst/>
                <a:latin typeface="+mn-lt"/>
                <a:ea typeface="+mn-ea"/>
                <a:cs typeface="+mn-cs"/>
              </a:rPr>
              <a:t>ávinning.</a:t>
            </a:r>
            <a:endParaRPr lang="is-IS" sz="1200" kern="1200" dirty="0">
              <a:solidFill>
                <a:schemeClr val="tx1"/>
              </a:solidFill>
              <a:effectLst/>
              <a:latin typeface="+mn-lt"/>
              <a:ea typeface="+mn-ea"/>
              <a:cs typeface="+mn-cs"/>
            </a:endParaRPr>
          </a:p>
          <a:p>
            <a:pPr fontAlgn="base"/>
            <a:endParaRPr lang="is-I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is-IS" sz="1200" kern="1200" dirty="0">
                <a:solidFill>
                  <a:schemeClr val="tx1"/>
                </a:solidFill>
                <a:effectLst/>
                <a:latin typeface="+mn-lt"/>
                <a:ea typeface="+mn-ea"/>
                <a:cs typeface="+mn-cs"/>
              </a:rPr>
              <a:t>Reynslan sýnir okkur að betri vinnutími stuðlar að aukinni jákvæðni og meiri starfsánægju á vinnustöðum. Ef rétt er staðið að breytingunum fylgir viðhorfsbreyting sem verður til þess að starfsfólk sýnir aukið frumkvæði í vinnunni og allir leggjast á eitt til að finna tækifærin sem felast í að bæta skipulag vinnunnar. Þetta getur leitt til þess að opinber þjónusta batnar. </a:t>
            </a:r>
          </a:p>
          <a:p>
            <a:pPr fontAlgn="base"/>
            <a:endParaRPr lang="is-IS" sz="1200" kern="1200" dirty="0">
              <a:solidFill>
                <a:schemeClr val="tx1"/>
              </a:solidFill>
              <a:effectLst/>
              <a:latin typeface="+mn-lt"/>
              <a:ea typeface="+mn-ea"/>
              <a:cs typeface="+mn-cs"/>
            </a:endParaRPr>
          </a:p>
          <a:p>
            <a:pPr fontAlgn="base"/>
            <a:r>
              <a:rPr lang="is-IS" sz="1200" kern="1200" dirty="0">
                <a:solidFill>
                  <a:schemeClr val="tx1"/>
                </a:solidFill>
                <a:effectLst/>
                <a:latin typeface="+mn-lt"/>
                <a:ea typeface="+mn-ea"/>
                <a:cs typeface="+mn-cs"/>
              </a:rPr>
              <a:t> </a:t>
            </a:r>
          </a:p>
          <a:p>
            <a:endParaRPr lang="is-IS" sz="1200" kern="1200" dirty="0">
              <a:solidFill>
                <a:schemeClr val="tx1"/>
              </a:solidFill>
              <a:effectLst/>
              <a:latin typeface="+mn-lt"/>
              <a:ea typeface="+mn-ea"/>
              <a:cs typeface="+mn-cs"/>
            </a:endParaRPr>
          </a:p>
          <a:p>
            <a:endParaRPr lang="is-IS" dirty="0"/>
          </a:p>
        </p:txBody>
      </p:sp>
      <p:sp>
        <p:nvSpPr>
          <p:cNvPr id="4" name="Slide Number Placeholder 3"/>
          <p:cNvSpPr>
            <a:spLocks noGrp="1"/>
          </p:cNvSpPr>
          <p:nvPr>
            <p:ph type="sldNum" sz="quarter" idx="5"/>
          </p:nvPr>
        </p:nvSpPr>
        <p:spPr/>
        <p:txBody>
          <a:bodyPr/>
          <a:lstStyle/>
          <a:p>
            <a:fld id="{405D6153-63DE-4E33-8779-889C32487439}" type="slidenum">
              <a:rPr lang="is-IS" smtClean="0"/>
              <a:t>4</a:t>
            </a:fld>
            <a:endParaRPr lang="is-IS"/>
          </a:p>
        </p:txBody>
      </p:sp>
    </p:spTree>
    <p:extLst>
      <p:ext uri="{BB962C8B-B14F-4D97-AF65-F5344CB8AC3E}">
        <p14:creationId xmlns:p14="http://schemas.microsoft.com/office/powerpoint/2010/main" val="347185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a:solidFill>
                  <a:schemeClr val="tx1"/>
                </a:solidFill>
                <a:effectLst/>
                <a:latin typeface="+mn-lt"/>
                <a:ea typeface="+mn-ea"/>
                <a:cs typeface="+mn-cs"/>
              </a:rPr>
              <a:t>Bætt heilsa launafólks er annað af stóru markmiðunum með betri vinnutíma í vaktavinnu. Á vinnustöðum sem þegar hafa stytt vinnuvikuna upplifir starfsfólk minni streitu sem aftur dregur úr hættu á sjúkdómum og kulnun í starfi.</a:t>
            </a:r>
          </a:p>
          <a:p>
            <a:endParaRPr lang="is-IS" sz="1200" kern="1200">
              <a:solidFill>
                <a:schemeClr val="tx1"/>
              </a:solidFill>
              <a:effectLst/>
              <a:latin typeface="+mn-lt"/>
              <a:ea typeface="+mn-ea"/>
              <a:cs typeface="+mn-cs"/>
            </a:endParaRPr>
          </a:p>
          <a:p>
            <a:r>
              <a:rPr lang="is-IS" sz="1200" kern="1200">
                <a:solidFill>
                  <a:schemeClr val="tx1"/>
                </a:solidFill>
                <a:effectLst/>
                <a:latin typeface="+mn-lt"/>
                <a:ea typeface="+mn-ea"/>
                <a:cs typeface="+mn-cs"/>
              </a:rPr>
              <a:t>Veikindatíðni meðal vaktavinnufólks er almennt töluvert hærri en meðal þeirra sem eru í dagvinnu. Vonir standa til þess að með betri vinnutíma dragi úr veikindatíðni á vaktavinnustöðum. </a:t>
            </a:r>
          </a:p>
          <a:p>
            <a:endParaRPr lang="is-IS"/>
          </a:p>
        </p:txBody>
      </p:sp>
      <p:sp>
        <p:nvSpPr>
          <p:cNvPr id="4" name="Slide Number Placeholder 3"/>
          <p:cNvSpPr>
            <a:spLocks noGrp="1"/>
          </p:cNvSpPr>
          <p:nvPr>
            <p:ph type="sldNum" sz="quarter" idx="5"/>
          </p:nvPr>
        </p:nvSpPr>
        <p:spPr/>
        <p:txBody>
          <a:bodyPr/>
          <a:lstStyle/>
          <a:p>
            <a:fld id="{405D6153-63DE-4E33-8779-889C32487439}" type="slidenum">
              <a:rPr lang="is-IS" smtClean="0"/>
              <a:t>5</a:t>
            </a:fld>
            <a:endParaRPr lang="is-IS"/>
          </a:p>
        </p:txBody>
      </p:sp>
    </p:spTree>
    <p:extLst>
      <p:ext uri="{BB962C8B-B14F-4D97-AF65-F5344CB8AC3E}">
        <p14:creationId xmlns:p14="http://schemas.microsoft.com/office/powerpoint/2010/main" val="25932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a:solidFill>
                  <a:schemeClr val="tx1"/>
                </a:solidFill>
                <a:effectLst/>
                <a:latin typeface="+mn-lt"/>
                <a:ea typeface="+mn-ea"/>
                <a:cs typeface="+mn-cs"/>
              </a:rPr>
              <a:t>Með betri vinnutíma á að verða meiri stöðugleiki og fyrirsjáanleiki í mönnun vaktavinnustaða. Auðveldara verður fyrir fólk að vera í hærra starfshlutfalli en áður og draga á úr þörf fyrir yfirvinnu. Samið var um að drög að vaktskrá liggi fyrir sex vikum fyrir fyrstu vakt, og endanleg vaktskrá fjórum vikum fyrir fyrstu vakt. </a:t>
            </a:r>
          </a:p>
          <a:p>
            <a:endParaRPr lang="is-IS"/>
          </a:p>
        </p:txBody>
      </p:sp>
      <p:sp>
        <p:nvSpPr>
          <p:cNvPr id="4" name="Slide Number Placeholder 3"/>
          <p:cNvSpPr>
            <a:spLocks noGrp="1"/>
          </p:cNvSpPr>
          <p:nvPr>
            <p:ph type="sldNum" sz="quarter" idx="5"/>
          </p:nvPr>
        </p:nvSpPr>
        <p:spPr/>
        <p:txBody>
          <a:bodyPr/>
          <a:lstStyle/>
          <a:p>
            <a:fld id="{405D6153-63DE-4E33-8779-889C32487439}" type="slidenum">
              <a:rPr lang="is-IS" smtClean="0"/>
              <a:t>6</a:t>
            </a:fld>
            <a:endParaRPr lang="is-IS"/>
          </a:p>
        </p:txBody>
      </p:sp>
    </p:spTree>
    <p:extLst>
      <p:ext uri="{BB962C8B-B14F-4D97-AF65-F5344CB8AC3E}">
        <p14:creationId xmlns:p14="http://schemas.microsoft.com/office/powerpoint/2010/main" val="52640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kern="1200" dirty="0">
                <a:solidFill>
                  <a:schemeClr val="tx1"/>
                </a:solidFill>
                <a:effectLst/>
                <a:latin typeface="+mn-lt"/>
                <a:ea typeface="+mn-ea"/>
                <a:cs typeface="+mn-cs"/>
              </a:rPr>
              <a:t>Betri vinnutími í vaktavinnu mun stuðla að jafnrétti kynjanna á vinnumarkaði og á heimilum. Breytingarnar mun sömuleiðis stuðla að aukinni atvinnuþátttöku kvenna, draga úr því að konur sæki í hlutastörf og stuðla að jafnari ábyrgð á umönnun barna og heimilisstörfum. </a:t>
            </a:r>
          </a:p>
          <a:p>
            <a:endParaRPr lang="is-IS" sz="1200" kern="1200" dirty="0">
              <a:solidFill>
                <a:schemeClr val="tx1"/>
              </a:solidFill>
              <a:effectLst/>
              <a:latin typeface="+mn-lt"/>
              <a:ea typeface="+mn-ea"/>
              <a:cs typeface="+mn-cs"/>
            </a:endParaRPr>
          </a:p>
          <a:p>
            <a:r>
              <a:rPr lang="is-IS" sz="1200" kern="1200" dirty="0">
                <a:solidFill>
                  <a:schemeClr val="tx1"/>
                </a:solidFill>
                <a:effectLst/>
                <a:latin typeface="+mn-lt"/>
                <a:ea typeface="+mn-ea"/>
                <a:cs typeface="+mn-cs"/>
              </a:rPr>
              <a:t>Væntingar eru um að styttri vinnuvika leiði til þess að fleiri velji sér fullt starf eða hærra starfshlutfall og hækki þar með laun sín, enda verður auðveldara að vinna í fullu starfi með styttri vinnutíma. Það mun hafa áhrif á tekjur kvenna á atvinnumarkaði, en einnig á greiðslur úr lífeyrissjóði eftir að starfsævinni er lokið. Þetta á sérstaklega við um vaktavinnustéttir, þar sem konur eru í meirihluta þeirra sem starfa í vaktavinnu í almannaþjónustunni og eru mun líklegri en karlar til að vera í hlutastörfum. </a:t>
            </a:r>
          </a:p>
          <a:p>
            <a:endParaRPr lang="is-I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05D6153-63DE-4E33-8779-889C32487439}" type="slidenum">
              <a:rPr lang="is-IS" smtClean="0"/>
              <a:t>7</a:t>
            </a:fld>
            <a:endParaRPr lang="is-IS"/>
          </a:p>
        </p:txBody>
      </p:sp>
    </p:spTree>
    <p:extLst>
      <p:ext uri="{BB962C8B-B14F-4D97-AF65-F5344CB8AC3E}">
        <p14:creationId xmlns:p14="http://schemas.microsoft.com/office/powerpoint/2010/main" val="320592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s-IS" sz="1200" kern="1200">
                <a:solidFill>
                  <a:schemeClr val="tx1"/>
                </a:solidFill>
                <a:effectLst/>
                <a:latin typeface="+mn-lt"/>
                <a:ea typeface="+mn-ea"/>
                <a:cs typeface="+mn-cs"/>
              </a:rPr>
              <a:t>Betri vinnutími í vaktavinnu gerist ekki af sjálfu sér. Vinnustaðir og starfsfólk þurfa að taka höndum saman til þess að finna hvaða útfærslur á vinnutíma henta best á ólíkum stöðum. Í einhverjum tilvikum þarf að breyta vaktaskipulagi, og er þá lykilatriði að taka tillit til þarfa starfseminnar. Þá er einnig mikilvægt að á innleiðingartíma sé virkt samtal í gangi milli stjórnenda og starfsfólks, og að tekið sé mið af óskum starfsfólks sé það mögulegt og að um sé að ræða samvinnu um að finna bestu leiðir. </a:t>
            </a:r>
          </a:p>
          <a:p>
            <a:pPr fontAlgn="base"/>
            <a:r>
              <a:rPr lang="is-IS" sz="1200" kern="1200">
                <a:solidFill>
                  <a:schemeClr val="tx1"/>
                </a:solidFill>
                <a:effectLst/>
                <a:latin typeface="+mn-lt"/>
                <a:ea typeface="+mn-ea"/>
                <a:cs typeface="+mn-cs"/>
              </a:rPr>
              <a:t> </a:t>
            </a:r>
          </a:p>
          <a:p>
            <a:pPr fontAlgn="base"/>
            <a:r>
              <a:rPr lang="is-IS" sz="1200" kern="1200">
                <a:solidFill>
                  <a:schemeClr val="tx1"/>
                </a:solidFill>
                <a:effectLst/>
                <a:latin typeface="+mn-lt"/>
                <a:ea typeface="+mn-ea"/>
                <a:cs typeface="+mn-cs"/>
              </a:rPr>
              <a:t>Í breytingunum felast stór tækifæri fyrir allt vaktavinnufólk og vaktavinnustaði á opinberum vinnumarkaði. Hjálpumst að við að tryggja að við fáum öll notið ávinningsins. </a:t>
            </a:r>
          </a:p>
          <a:p>
            <a:endParaRPr lang="is-IS"/>
          </a:p>
        </p:txBody>
      </p:sp>
      <p:sp>
        <p:nvSpPr>
          <p:cNvPr id="4" name="Slide Number Placeholder 3"/>
          <p:cNvSpPr>
            <a:spLocks noGrp="1"/>
          </p:cNvSpPr>
          <p:nvPr>
            <p:ph type="sldNum" sz="quarter" idx="5"/>
          </p:nvPr>
        </p:nvSpPr>
        <p:spPr/>
        <p:txBody>
          <a:bodyPr/>
          <a:lstStyle/>
          <a:p>
            <a:fld id="{405D6153-63DE-4E33-8779-889C32487439}" type="slidenum">
              <a:rPr lang="is-IS" smtClean="0"/>
              <a:t>8</a:t>
            </a:fld>
            <a:endParaRPr lang="is-IS"/>
          </a:p>
        </p:txBody>
      </p:sp>
    </p:spTree>
    <p:extLst>
      <p:ext uri="{BB962C8B-B14F-4D97-AF65-F5344CB8AC3E}">
        <p14:creationId xmlns:p14="http://schemas.microsoft.com/office/powerpoint/2010/main" val="125813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93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CBE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5" y="3154770"/>
            <a:ext cx="4063921" cy="2046622"/>
          </a:xfrm>
        </p:spPr>
        <p:txBody>
          <a:bodyPr/>
          <a:lstStyle/>
          <a:p>
            <a:r>
              <a:rPr lang="en-GB" sz="4400"/>
              <a:t>Ávinningur betri vinnutíma í vaktavinnu</a:t>
            </a:r>
            <a:endParaRPr lang="en-IS" sz="4400"/>
          </a:p>
        </p:txBody>
      </p:sp>
    </p:spTree>
    <p:extLst>
      <p:ext uri="{BB962C8B-B14F-4D97-AF65-F5344CB8AC3E}">
        <p14:creationId xmlns:p14="http://schemas.microsoft.com/office/powerpoint/2010/main" val="2241934540"/>
      </p:ext>
    </p:extLst>
  </p:cSld>
  <p:clrMapOvr>
    <a:masterClrMapping/>
  </p:clrMapOvr>
  <mc:AlternateContent xmlns:mc="http://schemas.openxmlformats.org/markup-compatibility/2006" xmlns:p14="http://schemas.microsoft.com/office/powerpoint/2010/main">
    <mc:Choice Requires="p14">
      <p:transition spd="slow" p14:dur="2000" advTm="5605"/>
    </mc:Choice>
    <mc:Fallback xmlns="">
      <p:transition spd="slow" advTm="560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oom, shirt&#10;&#10;Description automatically generated">
            <a:extLst>
              <a:ext uri="{FF2B5EF4-FFF2-40B4-BE49-F238E27FC236}">
                <a16:creationId xmlns:a16="http://schemas.microsoft.com/office/drawing/2014/main" id="{57D7409C-1DB5-DC4B-8F9D-64DC0726391F}"/>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81469C6B-F04F-D948-AF56-8B1404C282E5}"/>
              </a:ext>
            </a:extLst>
          </p:cNvPr>
          <p:cNvSpPr>
            <a:spLocks noGrp="1"/>
          </p:cNvSpPr>
          <p:nvPr>
            <p:ph type="body" sz="quarter" idx="12"/>
          </p:nvPr>
        </p:nvSpPr>
        <p:spPr/>
        <p:txBody>
          <a:bodyPr/>
          <a:lstStyle/>
          <a:p>
            <a:r>
              <a:rPr lang="en-GB"/>
              <a:t>1. maí 2021</a:t>
            </a:r>
            <a:endParaRPr lang="en-IS"/>
          </a:p>
        </p:txBody>
      </p:sp>
      <p:sp>
        <p:nvSpPr>
          <p:cNvPr id="3" name="Text Placeholder 2">
            <a:extLst>
              <a:ext uri="{FF2B5EF4-FFF2-40B4-BE49-F238E27FC236}">
                <a16:creationId xmlns:a16="http://schemas.microsoft.com/office/drawing/2014/main" id="{E57D6288-CE19-084D-825C-3E1596C0CB79}"/>
              </a:ext>
            </a:extLst>
          </p:cNvPr>
          <p:cNvSpPr>
            <a:spLocks noGrp="1"/>
          </p:cNvSpPr>
          <p:nvPr>
            <p:ph type="body" sz="quarter" idx="13"/>
          </p:nvPr>
        </p:nvSpPr>
        <p:spPr>
          <a:xfrm>
            <a:off x="1141413" y="1838325"/>
            <a:ext cx="4762998" cy="4592638"/>
          </a:xfrm>
        </p:spPr>
        <p:txBody>
          <a:bodyPr/>
          <a:lstStyle/>
          <a:p>
            <a:r>
              <a:rPr lang="is-IS" sz="1800"/>
              <a:t>Vinnutími vaktavinnufólks styttist úr 40 í 36 </a:t>
            </a:r>
            <a:br>
              <a:rPr lang="is-IS" sz="1800"/>
            </a:br>
            <a:r>
              <a:rPr lang="is-IS" sz="1800"/>
              <a:t>stundir á viku auk breytinga á launamyndun. </a:t>
            </a:r>
          </a:p>
        </p:txBody>
      </p:sp>
    </p:spTree>
    <p:extLst>
      <p:ext uri="{BB962C8B-B14F-4D97-AF65-F5344CB8AC3E}">
        <p14:creationId xmlns:p14="http://schemas.microsoft.com/office/powerpoint/2010/main" val="1973373083"/>
      </p:ext>
    </p:extLst>
  </p:cSld>
  <p:clrMapOvr>
    <a:masterClrMapping/>
  </p:clrMapOvr>
  <mc:AlternateContent xmlns:mc="http://schemas.openxmlformats.org/markup-compatibility/2006" xmlns:p14="http://schemas.microsoft.com/office/powerpoint/2010/main">
    <mc:Choice Requires="p14">
      <p:transition spd="slow" p14:dur="2000" advTm="33820"/>
    </mc:Choice>
    <mc:Fallback xmlns="">
      <p:transition spd="slow" advTm="3382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263B2-63BC-45A4-AE22-E3BE7F529D9B}"/>
              </a:ext>
            </a:extLst>
          </p:cNvPr>
          <p:cNvSpPr>
            <a:spLocks noGrp="1"/>
          </p:cNvSpPr>
          <p:nvPr>
            <p:ph type="body" sz="quarter" idx="12"/>
          </p:nvPr>
        </p:nvSpPr>
        <p:spPr/>
        <p:txBody>
          <a:bodyPr/>
          <a:lstStyle/>
          <a:p>
            <a:r>
              <a:rPr lang="en-GB"/>
              <a:t>Markmið kerfisbreytinga í vaktavinnu</a:t>
            </a:r>
            <a:endParaRPr lang="is-IS"/>
          </a:p>
        </p:txBody>
      </p:sp>
      <p:sp>
        <p:nvSpPr>
          <p:cNvPr id="3" name="Text Placeholder 2">
            <a:extLst>
              <a:ext uri="{FF2B5EF4-FFF2-40B4-BE49-F238E27FC236}">
                <a16:creationId xmlns:a16="http://schemas.microsoft.com/office/drawing/2014/main" id="{74F444FF-118D-496A-AD9E-A57495A3A3D1}"/>
              </a:ext>
            </a:extLst>
          </p:cNvPr>
          <p:cNvSpPr>
            <a:spLocks noGrp="1"/>
          </p:cNvSpPr>
          <p:nvPr>
            <p:ph type="body" sz="quarter" idx="13"/>
          </p:nvPr>
        </p:nvSpPr>
        <p:spPr>
          <a:xfrm>
            <a:off x="1141413" y="2106185"/>
            <a:ext cx="4291199" cy="4592638"/>
          </a:xfrm>
        </p:spPr>
        <p:txBody>
          <a:bodyPr/>
          <a:lstStyle/>
          <a:p>
            <a:pPr marL="285750" indent="-285750">
              <a:buFont typeface="Arial" panose="020B0604020202020204" pitchFamily="34" charset="0"/>
              <a:buChar char="•"/>
            </a:pPr>
            <a:r>
              <a:rPr lang="is-IS" sz="1800"/>
              <a:t>Vaktavinna verði eftirsóknarverðari</a:t>
            </a:r>
          </a:p>
          <a:p>
            <a:pPr marL="285750" indent="-285750">
              <a:buFont typeface="Arial" panose="020B0604020202020204" pitchFamily="34" charset="0"/>
              <a:buChar char="•"/>
            </a:pPr>
            <a:r>
              <a:rPr lang="is-IS" sz="1800"/>
              <a:t>Meiri hagkvæmni í nýtingu fjármuna</a:t>
            </a:r>
          </a:p>
          <a:p>
            <a:pPr marL="285750" indent="-285750">
              <a:buFont typeface="Arial" panose="020B0604020202020204" pitchFamily="34" charset="0"/>
              <a:buChar char="•"/>
            </a:pPr>
            <a:r>
              <a:rPr lang="is-IS" sz="1800"/>
              <a:t>Gæði opinberrar þjónustu batna</a:t>
            </a:r>
          </a:p>
        </p:txBody>
      </p:sp>
      <p:pic>
        <p:nvPicPr>
          <p:cNvPr id="5" name="Picture 4" descr="A picture containing game&#10;&#10;Description automatically generated">
            <a:extLst>
              <a:ext uri="{FF2B5EF4-FFF2-40B4-BE49-F238E27FC236}">
                <a16:creationId xmlns:a16="http://schemas.microsoft.com/office/drawing/2014/main" id="{7DB7F8D0-F1CD-4809-A935-2A7FCF7845CB}"/>
              </a:ext>
            </a:extLst>
          </p:cNvPr>
          <p:cNvPicPr>
            <a:picLocks noChangeAspect="1"/>
          </p:cNvPicPr>
          <p:nvPr/>
        </p:nvPicPr>
        <p:blipFill>
          <a:blip r:embed="rId3"/>
          <a:stretch>
            <a:fillRect/>
          </a:stretch>
        </p:blipFill>
        <p:spPr>
          <a:xfrm>
            <a:off x="0" y="4011946"/>
            <a:ext cx="2887579" cy="2887579"/>
          </a:xfrm>
          <a:prstGeom prst="rect">
            <a:avLst/>
          </a:prstGeom>
        </p:spPr>
      </p:pic>
      <p:pic>
        <p:nvPicPr>
          <p:cNvPr id="7" name="Picture 6" descr="A close up of a logo&#10;&#10;Description automatically generated">
            <a:extLst>
              <a:ext uri="{FF2B5EF4-FFF2-40B4-BE49-F238E27FC236}">
                <a16:creationId xmlns:a16="http://schemas.microsoft.com/office/drawing/2014/main" id="{769F53BC-8D0B-44A5-9692-C5BB915A59E4}"/>
              </a:ext>
            </a:extLst>
          </p:cNvPr>
          <p:cNvPicPr>
            <a:picLocks noChangeAspect="1"/>
          </p:cNvPicPr>
          <p:nvPr/>
        </p:nvPicPr>
        <p:blipFill>
          <a:blip r:embed="rId4"/>
          <a:stretch>
            <a:fillRect/>
          </a:stretch>
        </p:blipFill>
        <p:spPr>
          <a:xfrm>
            <a:off x="1680767" y="3958153"/>
            <a:ext cx="2949868" cy="2949868"/>
          </a:xfrm>
          <a:prstGeom prst="rect">
            <a:avLst/>
          </a:prstGeom>
        </p:spPr>
      </p:pic>
      <p:pic>
        <p:nvPicPr>
          <p:cNvPr id="9" name="Picture 8" descr="A close up of a sign&#10;&#10;Description automatically generated">
            <a:extLst>
              <a:ext uri="{FF2B5EF4-FFF2-40B4-BE49-F238E27FC236}">
                <a16:creationId xmlns:a16="http://schemas.microsoft.com/office/drawing/2014/main" id="{C9135CD8-FBFB-4A0D-8147-B002857ECAE7}"/>
              </a:ext>
            </a:extLst>
          </p:cNvPr>
          <p:cNvPicPr>
            <a:picLocks noChangeAspect="1"/>
          </p:cNvPicPr>
          <p:nvPr/>
        </p:nvPicPr>
        <p:blipFill>
          <a:blip r:embed="rId5"/>
          <a:stretch>
            <a:fillRect/>
          </a:stretch>
        </p:blipFill>
        <p:spPr>
          <a:xfrm>
            <a:off x="3441435" y="3899409"/>
            <a:ext cx="3012159" cy="3012159"/>
          </a:xfrm>
          <a:prstGeom prst="rect">
            <a:avLst/>
          </a:prstGeom>
        </p:spPr>
      </p:pic>
      <p:pic>
        <p:nvPicPr>
          <p:cNvPr id="11" name="Picture 10" descr="A close up of a logo&#10;&#10;Description automatically generated">
            <a:extLst>
              <a:ext uri="{FF2B5EF4-FFF2-40B4-BE49-F238E27FC236}">
                <a16:creationId xmlns:a16="http://schemas.microsoft.com/office/drawing/2014/main" id="{98DA1DE1-0FB6-4E5F-8762-42048EA8A5E3}"/>
              </a:ext>
            </a:extLst>
          </p:cNvPr>
          <p:cNvPicPr>
            <a:picLocks noChangeAspect="1"/>
          </p:cNvPicPr>
          <p:nvPr/>
        </p:nvPicPr>
        <p:blipFill>
          <a:blip r:embed="rId6"/>
          <a:stretch>
            <a:fillRect/>
          </a:stretch>
        </p:blipFill>
        <p:spPr>
          <a:xfrm>
            <a:off x="4338156" y="961350"/>
            <a:ext cx="4471737" cy="4471737"/>
          </a:xfrm>
          <a:prstGeom prst="rect">
            <a:avLst/>
          </a:prstGeom>
        </p:spPr>
      </p:pic>
      <p:sp>
        <p:nvSpPr>
          <p:cNvPr id="12" name="Rectangle 11">
            <a:extLst>
              <a:ext uri="{FF2B5EF4-FFF2-40B4-BE49-F238E27FC236}">
                <a16:creationId xmlns:a16="http://schemas.microsoft.com/office/drawing/2014/main" id="{7E91EBF2-CC21-4646-98A1-E32FA4579E4C}"/>
              </a:ext>
            </a:extLst>
          </p:cNvPr>
          <p:cNvSpPr/>
          <p:nvPr/>
        </p:nvSpPr>
        <p:spPr>
          <a:xfrm>
            <a:off x="7743254" y="2094180"/>
            <a:ext cx="4034249" cy="2308324"/>
          </a:xfrm>
          <a:prstGeom prst="rect">
            <a:avLst/>
          </a:prstGeom>
        </p:spPr>
        <p:txBody>
          <a:bodyPr wrap="square">
            <a:spAutoFit/>
          </a:bodyPr>
          <a:lstStyle/>
          <a:p>
            <a:pPr marL="285750" indent="-285750" fontAlgn="base">
              <a:buFont typeface="Arial" panose="020B0604020202020204" pitchFamily="34" charset="0"/>
              <a:buChar char="•"/>
            </a:pPr>
            <a:r>
              <a:rPr lang="is-IS">
                <a:latin typeface="FiraGO Book" panose="020B0503050000020004" pitchFamily="34" charset="0"/>
                <a:cs typeface="FiraGO Book" panose="020B0503050000020004" pitchFamily="34" charset="0"/>
              </a:rPr>
              <a:t>Rannsóknir hafa sýnt að vaktavinnufólk er í aukinni hættu á að fá ýmsa sjúkdóma</a:t>
            </a:r>
          </a:p>
          <a:p>
            <a:pPr marL="285750" indent="-285750" fontAlgn="base">
              <a:buFont typeface="Arial" panose="020B0604020202020204" pitchFamily="34" charset="0"/>
              <a:buChar char="•"/>
            </a:pPr>
            <a:endParaRPr lang="is-IS">
              <a:latin typeface="FiraGO Book" panose="020B0503050000020004" pitchFamily="34" charset="0"/>
              <a:cs typeface="FiraGO Book" panose="020B0503050000020004" pitchFamily="34" charset="0"/>
            </a:endParaRPr>
          </a:p>
          <a:p>
            <a:pPr fontAlgn="base"/>
            <a:endParaRPr lang="is-IS">
              <a:latin typeface="FiraGO Book" panose="020B0503050000020004" pitchFamily="34" charset="0"/>
              <a:cs typeface="FiraGO Book" panose="020B0503050000020004" pitchFamily="34" charset="0"/>
            </a:endParaRPr>
          </a:p>
          <a:p>
            <a:pPr marL="285750" indent="-285750" fontAlgn="base">
              <a:buFont typeface="Arial" panose="020B0604020202020204" pitchFamily="34" charset="0"/>
              <a:buChar char="•"/>
            </a:pPr>
            <a:r>
              <a:rPr lang="is-IS">
                <a:latin typeface="FiraGO Book" panose="020B0503050000020004" pitchFamily="34" charset="0"/>
                <a:cs typeface="FiraGO Book" panose="020B0503050000020004" pitchFamily="34" charset="0"/>
              </a:rPr>
              <a:t>Vinna á óreglulegum tímum hefur áhrif á fjölskyldu og heilsu</a:t>
            </a:r>
          </a:p>
          <a:p>
            <a:pPr fontAlgn="base"/>
            <a:endParaRPr lang="en-GB"/>
          </a:p>
        </p:txBody>
      </p:sp>
    </p:spTree>
    <p:extLst>
      <p:ext uri="{BB962C8B-B14F-4D97-AF65-F5344CB8AC3E}">
        <p14:creationId xmlns:p14="http://schemas.microsoft.com/office/powerpoint/2010/main" val="3822218848"/>
      </p:ext>
    </p:extLst>
  </p:cSld>
  <p:clrMapOvr>
    <a:masterClrMapping/>
  </p:clrMapOvr>
  <mc:AlternateContent xmlns:mc="http://schemas.openxmlformats.org/markup-compatibility/2006" xmlns:p14="http://schemas.microsoft.com/office/powerpoint/2010/main">
    <mc:Choice Requires="p14">
      <p:transition spd="slow" p14:dur="2000" advTm="26016"/>
    </mc:Choice>
    <mc:Fallback xmlns="">
      <p:transition spd="slow" advTm="2601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10;&#10;Description automatically generated">
            <a:extLst>
              <a:ext uri="{FF2B5EF4-FFF2-40B4-BE49-F238E27FC236}">
                <a16:creationId xmlns:a16="http://schemas.microsoft.com/office/drawing/2014/main" id="{3868947B-E059-1444-BE25-42AAB716F1D4}"/>
              </a:ext>
            </a:extLst>
          </p:cNvPr>
          <p:cNvPicPr>
            <a:picLocks noChangeAspect="1"/>
          </p:cNvPicPr>
          <p:nvPr/>
        </p:nvPicPr>
        <p:blipFill>
          <a:blip r:embed="rId3"/>
          <a:stretch>
            <a:fillRect/>
          </a:stretch>
        </p:blipFill>
        <p:spPr>
          <a:xfrm>
            <a:off x="345089" y="401842"/>
            <a:ext cx="11494547" cy="6465683"/>
          </a:xfrm>
          <a:prstGeom prst="rect">
            <a:avLst/>
          </a:prstGeom>
        </p:spPr>
      </p:pic>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p:txBody>
          <a:bodyPr/>
          <a:lstStyle/>
          <a:p>
            <a:r>
              <a:rPr lang="is-IS"/>
              <a:t>Samþætting vinnu og einkalífs og betri starfsandi</a:t>
            </a:r>
          </a:p>
        </p:txBody>
      </p:sp>
      <p:sp>
        <p:nvSpPr>
          <p:cNvPr id="3" name="Text Placeholder 2">
            <a:extLst>
              <a:ext uri="{FF2B5EF4-FFF2-40B4-BE49-F238E27FC236}">
                <a16:creationId xmlns:a16="http://schemas.microsoft.com/office/drawing/2014/main" id="{8D9BDF9E-9C92-294B-B6DF-25CA3CC765F9}"/>
              </a:ext>
            </a:extLst>
          </p:cNvPr>
          <p:cNvSpPr>
            <a:spLocks noGrp="1"/>
          </p:cNvSpPr>
          <p:nvPr>
            <p:ph type="body" sz="quarter" idx="13"/>
          </p:nvPr>
        </p:nvSpPr>
        <p:spPr>
          <a:xfrm>
            <a:off x="1141590" y="2274887"/>
            <a:ext cx="6101868" cy="4592638"/>
          </a:xfrm>
        </p:spPr>
        <p:txBody>
          <a:bodyPr/>
          <a:lstStyle/>
          <a:p>
            <a:pPr marL="285750" indent="-285750">
              <a:buFont typeface="Arial" panose="020B0604020202020204" pitchFamily="34" charset="0"/>
              <a:buChar char="•"/>
            </a:pPr>
            <a:r>
              <a:rPr lang="is-IS" sz="2000" dirty="0"/>
              <a:t>Viðhorfsbreyting</a:t>
            </a:r>
          </a:p>
          <a:p>
            <a:pPr marL="285750" indent="-285750">
              <a:buFont typeface="Arial" panose="020B0604020202020204" pitchFamily="34" charset="0"/>
              <a:buChar char="•"/>
            </a:pPr>
            <a:r>
              <a:rPr lang="is-IS" sz="2000" dirty="0"/>
              <a:t>Minni streita og minni þreyta</a:t>
            </a:r>
          </a:p>
          <a:p>
            <a:pPr marL="285750" indent="-285750">
              <a:buFont typeface="Arial" panose="020B0604020202020204" pitchFamily="34" charset="0"/>
              <a:buChar char="•"/>
            </a:pPr>
            <a:r>
              <a:rPr lang="is-IS" sz="2000" dirty="0"/>
              <a:t>Meiri tími til að sinna fjölskyldu og áhugamálum</a:t>
            </a:r>
          </a:p>
          <a:p>
            <a:pPr marL="285750" indent="-285750">
              <a:buFont typeface="Arial" panose="020B0604020202020204" pitchFamily="34" charset="0"/>
              <a:buChar char="•"/>
            </a:pPr>
            <a:r>
              <a:rPr lang="is-IS" sz="2000" dirty="0"/>
              <a:t>Gæðastundir með börnum</a:t>
            </a:r>
          </a:p>
          <a:p>
            <a:pPr marL="285750" indent="-285750">
              <a:buFont typeface="Arial" panose="020B0604020202020204" pitchFamily="34" charset="0"/>
              <a:buChar char="•"/>
            </a:pPr>
            <a:r>
              <a:rPr lang="is-IS" sz="2000" dirty="0"/>
              <a:t>Meiri starfsánægja </a:t>
            </a:r>
          </a:p>
          <a:p>
            <a:pPr marL="285750" indent="-285750">
              <a:buFont typeface="Arial" panose="020B0604020202020204" pitchFamily="34" charset="0"/>
              <a:buChar char="•"/>
            </a:pPr>
            <a:r>
              <a:rPr lang="is-IS" sz="2000" dirty="0"/>
              <a:t>Betri þjónusta </a:t>
            </a:r>
          </a:p>
          <a:p>
            <a:pPr marL="285750" indent="-285750">
              <a:buFont typeface="Arial" panose="020B0604020202020204" pitchFamily="34" charset="0"/>
              <a:buChar char="•"/>
            </a:pPr>
            <a:r>
              <a:rPr lang="is-IS" sz="2000" dirty="0"/>
              <a:t>Reynsla tilraunaverkefna sýnir jákvæðar niðurstöður</a:t>
            </a:r>
          </a:p>
          <a:p>
            <a:endParaRPr lang="is-IS" sz="2000" dirty="0"/>
          </a:p>
        </p:txBody>
      </p:sp>
    </p:spTree>
    <p:extLst>
      <p:ext uri="{BB962C8B-B14F-4D97-AF65-F5344CB8AC3E}">
        <p14:creationId xmlns:p14="http://schemas.microsoft.com/office/powerpoint/2010/main" val="152569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DF194-8235-4F74-8382-3FB45AF9CCDF}"/>
              </a:ext>
            </a:extLst>
          </p:cNvPr>
          <p:cNvSpPr>
            <a:spLocks noGrp="1"/>
          </p:cNvSpPr>
          <p:nvPr>
            <p:ph type="body" sz="quarter" idx="12"/>
          </p:nvPr>
        </p:nvSpPr>
        <p:spPr/>
        <p:txBody>
          <a:bodyPr/>
          <a:lstStyle/>
          <a:p>
            <a:r>
              <a:rPr lang="is-IS"/>
              <a:t>Betri heilsa starfsfólks</a:t>
            </a:r>
          </a:p>
        </p:txBody>
      </p:sp>
      <p:sp>
        <p:nvSpPr>
          <p:cNvPr id="3" name="Text Placeholder 2">
            <a:extLst>
              <a:ext uri="{FF2B5EF4-FFF2-40B4-BE49-F238E27FC236}">
                <a16:creationId xmlns:a16="http://schemas.microsoft.com/office/drawing/2014/main" id="{711EB16E-8042-4D6F-A12A-D97C0A9EEAF9}"/>
              </a:ext>
            </a:extLst>
          </p:cNvPr>
          <p:cNvSpPr>
            <a:spLocks noGrp="1"/>
          </p:cNvSpPr>
          <p:nvPr>
            <p:ph type="body" sz="quarter" idx="13"/>
          </p:nvPr>
        </p:nvSpPr>
        <p:spPr>
          <a:xfrm>
            <a:off x="1313116" y="2596607"/>
            <a:ext cx="5601031" cy="4592638"/>
          </a:xfrm>
        </p:spPr>
        <p:txBody>
          <a:bodyPr/>
          <a:lstStyle/>
          <a:p>
            <a:pPr marL="285750" indent="-285750">
              <a:buFont typeface="Arial" panose="020B0604020202020204" pitchFamily="34" charset="0"/>
              <a:buChar char="•"/>
            </a:pPr>
            <a:r>
              <a:rPr lang="is-IS" sz="2000"/>
              <a:t>Minni streita</a:t>
            </a:r>
          </a:p>
          <a:p>
            <a:pPr marL="285750" indent="-285750">
              <a:buFont typeface="Arial" panose="020B0604020202020204" pitchFamily="34" charset="0"/>
              <a:buChar char="•"/>
            </a:pPr>
            <a:r>
              <a:rPr lang="is-IS" sz="2000"/>
              <a:t>Dregur úr hættu á sjúkdómum og kulnun</a:t>
            </a:r>
          </a:p>
          <a:p>
            <a:pPr marL="285750" indent="-285750">
              <a:buFont typeface="Arial" panose="020B0604020202020204" pitchFamily="34" charset="0"/>
              <a:buChar char="•"/>
            </a:pPr>
            <a:r>
              <a:rPr lang="is-IS" sz="2000"/>
              <a:t>Vonir standa til þess að veikindatíðni lækki</a:t>
            </a:r>
          </a:p>
        </p:txBody>
      </p:sp>
      <p:pic>
        <p:nvPicPr>
          <p:cNvPr id="5" name="Picture 4" descr="A close up of a logo&#10;&#10;Description automatically generated">
            <a:extLst>
              <a:ext uri="{FF2B5EF4-FFF2-40B4-BE49-F238E27FC236}">
                <a16:creationId xmlns:a16="http://schemas.microsoft.com/office/drawing/2014/main" id="{F02B5E67-84ED-43BF-BF72-72F191DCF857}"/>
              </a:ext>
            </a:extLst>
          </p:cNvPr>
          <p:cNvPicPr>
            <a:picLocks noChangeAspect="1"/>
          </p:cNvPicPr>
          <p:nvPr/>
        </p:nvPicPr>
        <p:blipFill>
          <a:blip r:embed="rId3"/>
          <a:stretch>
            <a:fillRect/>
          </a:stretch>
        </p:blipFill>
        <p:spPr>
          <a:xfrm>
            <a:off x="6914147" y="1838325"/>
            <a:ext cx="4764505" cy="4764505"/>
          </a:xfrm>
          <a:prstGeom prst="rect">
            <a:avLst/>
          </a:prstGeom>
        </p:spPr>
      </p:pic>
    </p:spTree>
    <p:extLst>
      <p:ext uri="{BB962C8B-B14F-4D97-AF65-F5344CB8AC3E}">
        <p14:creationId xmlns:p14="http://schemas.microsoft.com/office/powerpoint/2010/main" val="60462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A07100-1129-415A-AE7F-84F5176C4142}"/>
              </a:ext>
            </a:extLst>
          </p:cNvPr>
          <p:cNvSpPr>
            <a:spLocks noGrp="1"/>
          </p:cNvSpPr>
          <p:nvPr>
            <p:ph type="body" sz="quarter" idx="12"/>
          </p:nvPr>
        </p:nvSpPr>
        <p:spPr/>
        <p:txBody>
          <a:bodyPr/>
          <a:lstStyle/>
          <a:p>
            <a:r>
              <a:rPr lang="is-IS"/>
              <a:t>Aukinn fyrirsjáanleiki</a:t>
            </a:r>
          </a:p>
        </p:txBody>
      </p:sp>
      <p:sp>
        <p:nvSpPr>
          <p:cNvPr id="3" name="Text Placeholder 2">
            <a:extLst>
              <a:ext uri="{FF2B5EF4-FFF2-40B4-BE49-F238E27FC236}">
                <a16:creationId xmlns:a16="http://schemas.microsoft.com/office/drawing/2014/main" id="{2B8C42D1-6BB9-4DCF-B5D2-DC752484CF1B}"/>
              </a:ext>
            </a:extLst>
          </p:cNvPr>
          <p:cNvSpPr>
            <a:spLocks noGrp="1"/>
          </p:cNvSpPr>
          <p:nvPr>
            <p:ph type="body" sz="quarter" idx="13"/>
          </p:nvPr>
        </p:nvSpPr>
        <p:spPr>
          <a:xfrm>
            <a:off x="1141413" y="2061349"/>
            <a:ext cx="5601031" cy="4592638"/>
          </a:xfrm>
        </p:spPr>
        <p:txBody>
          <a:bodyPr/>
          <a:lstStyle/>
          <a:p>
            <a:pPr marL="285750" indent="-285750">
              <a:buFont typeface="Arial" panose="020B0604020202020204" pitchFamily="34" charset="0"/>
              <a:buChar char="•"/>
            </a:pPr>
            <a:r>
              <a:rPr lang="is-IS" sz="2000"/>
              <a:t>Stöðugleiki í mönnun</a:t>
            </a:r>
          </a:p>
          <a:p>
            <a:pPr marL="285750" indent="-285750">
              <a:buFont typeface="Arial" panose="020B0604020202020204" pitchFamily="34" charset="0"/>
              <a:buChar char="•"/>
            </a:pPr>
            <a:r>
              <a:rPr lang="is-IS" sz="2000"/>
              <a:t>Auðveldara að vera í hærra starfshlutfalli</a:t>
            </a:r>
          </a:p>
          <a:p>
            <a:pPr marL="285750" indent="-285750">
              <a:buFont typeface="Arial" panose="020B0604020202020204" pitchFamily="34" charset="0"/>
              <a:buChar char="•"/>
            </a:pPr>
            <a:r>
              <a:rPr lang="is-IS" sz="2000"/>
              <a:t>Dregið úr þörf fyrir yfirvinnu</a:t>
            </a:r>
          </a:p>
        </p:txBody>
      </p:sp>
      <p:pic>
        <p:nvPicPr>
          <p:cNvPr id="5" name="Picture 4" descr="A close up of a logo&#10;&#10;Description automatically generated">
            <a:extLst>
              <a:ext uri="{FF2B5EF4-FFF2-40B4-BE49-F238E27FC236}">
                <a16:creationId xmlns:a16="http://schemas.microsoft.com/office/drawing/2014/main" id="{881FBAD1-7CF9-4FAF-9517-F4740A560EB7}"/>
              </a:ext>
            </a:extLst>
          </p:cNvPr>
          <p:cNvPicPr>
            <a:picLocks noChangeAspect="1"/>
          </p:cNvPicPr>
          <p:nvPr/>
        </p:nvPicPr>
        <p:blipFill>
          <a:blip r:embed="rId3"/>
          <a:stretch>
            <a:fillRect/>
          </a:stretch>
        </p:blipFill>
        <p:spPr>
          <a:xfrm>
            <a:off x="7422899" y="1678073"/>
            <a:ext cx="4592638" cy="4592638"/>
          </a:xfrm>
          <a:prstGeom prst="rect">
            <a:avLst/>
          </a:prstGeom>
        </p:spPr>
      </p:pic>
    </p:spTree>
    <p:extLst>
      <p:ext uri="{BB962C8B-B14F-4D97-AF65-F5344CB8AC3E}">
        <p14:creationId xmlns:p14="http://schemas.microsoft.com/office/powerpoint/2010/main" val="2780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E7A9CF-4711-4B74-8DBD-D9F4FEA43A2A}"/>
              </a:ext>
            </a:extLst>
          </p:cNvPr>
          <p:cNvSpPr>
            <a:spLocks noGrp="1"/>
          </p:cNvSpPr>
          <p:nvPr>
            <p:ph type="body" sz="quarter" idx="12"/>
          </p:nvPr>
        </p:nvSpPr>
        <p:spPr/>
        <p:txBody>
          <a:bodyPr/>
          <a:lstStyle/>
          <a:p>
            <a:r>
              <a:rPr lang="is-IS"/>
              <a:t>Jafnrétti kynjanna</a:t>
            </a:r>
          </a:p>
        </p:txBody>
      </p:sp>
      <p:sp>
        <p:nvSpPr>
          <p:cNvPr id="3" name="Text Placeholder 2">
            <a:extLst>
              <a:ext uri="{FF2B5EF4-FFF2-40B4-BE49-F238E27FC236}">
                <a16:creationId xmlns:a16="http://schemas.microsoft.com/office/drawing/2014/main" id="{4A06D939-FBFD-4DBC-AA02-489077FFF5BE}"/>
              </a:ext>
            </a:extLst>
          </p:cNvPr>
          <p:cNvSpPr>
            <a:spLocks noGrp="1"/>
          </p:cNvSpPr>
          <p:nvPr>
            <p:ph type="body" sz="quarter" idx="13"/>
          </p:nvPr>
        </p:nvSpPr>
        <p:spPr>
          <a:xfrm>
            <a:off x="1141413" y="1996467"/>
            <a:ext cx="5601031" cy="4592638"/>
          </a:xfrm>
        </p:spPr>
        <p:txBody>
          <a:bodyPr/>
          <a:lstStyle/>
          <a:p>
            <a:pPr marL="285750" indent="-285750">
              <a:buFont typeface="Arial" panose="020B0604020202020204" pitchFamily="34" charset="0"/>
              <a:buChar char="•"/>
            </a:pPr>
            <a:r>
              <a:rPr lang="is-IS" sz="2000"/>
              <a:t>Jafnari ábyrgð á umönnun barna og heimilisstörfum</a:t>
            </a:r>
          </a:p>
          <a:p>
            <a:pPr marL="285750" indent="-285750">
              <a:buFont typeface="Arial" panose="020B0604020202020204" pitchFamily="34" charset="0"/>
              <a:buChar char="•"/>
            </a:pPr>
            <a:r>
              <a:rPr lang="is-IS" sz="2000"/>
              <a:t>Auðveldara að vera í fullu starfi</a:t>
            </a:r>
          </a:p>
          <a:p>
            <a:pPr marL="285750" indent="-285750">
              <a:buFont typeface="Arial" panose="020B0604020202020204" pitchFamily="34" charset="0"/>
              <a:buChar char="•"/>
            </a:pPr>
            <a:r>
              <a:rPr lang="is-IS" sz="2000"/>
              <a:t>Meirihluti vaktavinnufólks í hlutastarfi konur</a:t>
            </a:r>
          </a:p>
          <a:p>
            <a:pPr marL="285750" indent="-285750">
              <a:buFont typeface="Arial" panose="020B0604020202020204" pitchFamily="34" charset="0"/>
              <a:buChar char="•"/>
            </a:pPr>
            <a:r>
              <a:rPr lang="is-IS" sz="2000"/>
              <a:t>Hærri laun og ævitekjur</a:t>
            </a:r>
          </a:p>
        </p:txBody>
      </p:sp>
      <p:pic>
        <p:nvPicPr>
          <p:cNvPr id="5" name="Picture 4">
            <a:extLst>
              <a:ext uri="{FF2B5EF4-FFF2-40B4-BE49-F238E27FC236}">
                <a16:creationId xmlns:a16="http://schemas.microsoft.com/office/drawing/2014/main" id="{C8EE4758-28F1-40F4-86FC-6987BFEFA484}"/>
              </a:ext>
            </a:extLst>
          </p:cNvPr>
          <p:cNvPicPr>
            <a:picLocks noChangeAspect="1"/>
          </p:cNvPicPr>
          <p:nvPr/>
        </p:nvPicPr>
        <p:blipFill>
          <a:blip r:embed="rId3"/>
          <a:stretch>
            <a:fillRect/>
          </a:stretch>
        </p:blipFill>
        <p:spPr>
          <a:xfrm>
            <a:off x="5939589" y="601579"/>
            <a:ext cx="6858000" cy="6858000"/>
          </a:xfrm>
          <a:prstGeom prst="rect">
            <a:avLst/>
          </a:prstGeom>
        </p:spPr>
      </p:pic>
    </p:spTree>
    <p:extLst>
      <p:ext uri="{BB962C8B-B14F-4D97-AF65-F5344CB8AC3E}">
        <p14:creationId xmlns:p14="http://schemas.microsoft.com/office/powerpoint/2010/main" val="391133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D28E03-3F37-437B-9F7D-A2DBB40E241C}"/>
              </a:ext>
            </a:extLst>
          </p:cNvPr>
          <p:cNvSpPr>
            <a:spLocks noGrp="1"/>
          </p:cNvSpPr>
          <p:nvPr>
            <p:ph type="body" sz="quarter" idx="12"/>
          </p:nvPr>
        </p:nvSpPr>
        <p:spPr/>
        <p:txBody>
          <a:bodyPr/>
          <a:lstStyle/>
          <a:p>
            <a:r>
              <a:rPr lang="en-GB"/>
              <a:t>Samvinnuverkefni</a:t>
            </a:r>
            <a:endParaRPr lang="is-IS"/>
          </a:p>
        </p:txBody>
      </p:sp>
      <p:sp>
        <p:nvSpPr>
          <p:cNvPr id="3" name="Text Placeholder 2">
            <a:extLst>
              <a:ext uri="{FF2B5EF4-FFF2-40B4-BE49-F238E27FC236}">
                <a16:creationId xmlns:a16="http://schemas.microsoft.com/office/drawing/2014/main" id="{9348BFD3-F903-4D27-9FD7-F86401D1B6A4}"/>
              </a:ext>
            </a:extLst>
          </p:cNvPr>
          <p:cNvSpPr>
            <a:spLocks noGrp="1"/>
          </p:cNvSpPr>
          <p:nvPr>
            <p:ph type="body" sz="quarter" idx="13"/>
          </p:nvPr>
        </p:nvSpPr>
        <p:spPr/>
        <p:txBody>
          <a:bodyPr/>
          <a:lstStyle/>
          <a:p>
            <a:pPr marL="285750" indent="-285750">
              <a:buFont typeface="Arial" panose="020B0604020202020204" pitchFamily="34" charset="0"/>
              <a:buChar char="•"/>
            </a:pPr>
            <a:r>
              <a:rPr lang="en-GB" sz="2000"/>
              <a:t>Betri vinnutími gerist ekki af sjálfu sér</a:t>
            </a:r>
          </a:p>
          <a:p>
            <a:pPr marL="285750" indent="-285750">
              <a:buFont typeface="Arial" panose="020B0604020202020204" pitchFamily="34" charset="0"/>
              <a:buChar char="•"/>
            </a:pPr>
            <a:r>
              <a:rPr lang="en-GB" sz="2000"/>
              <a:t>Starfsfólk og stjórnendur taki höndum saman</a:t>
            </a:r>
          </a:p>
          <a:p>
            <a:pPr marL="285750" indent="-285750">
              <a:buFont typeface="Arial" panose="020B0604020202020204" pitchFamily="34" charset="0"/>
              <a:buChar char="•"/>
            </a:pPr>
            <a:r>
              <a:rPr lang="en-GB" sz="2000"/>
              <a:t>Mögulega breytingar á vaktaskipulagi</a:t>
            </a:r>
          </a:p>
          <a:p>
            <a:pPr marL="285750" indent="-285750">
              <a:buFont typeface="Arial" panose="020B0604020202020204" pitchFamily="34" charset="0"/>
              <a:buChar char="•"/>
            </a:pPr>
            <a:r>
              <a:rPr lang="is-IS" sz="2000"/>
              <a:t>Í breytingunum felast stór tækifæri fyrir allt vaktavinnufólk og vaktavinnustaði á opinberum vinnumarkaði. </a:t>
            </a:r>
          </a:p>
          <a:p>
            <a:pPr marL="285750" indent="-285750">
              <a:buFont typeface="Arial" panose="020B0604020202020204" pitchFamily="34" charset="0"/>
              <a:buChar char="•"/>
            </a:pPr>
            <a:endParaRPr lang="is-IS" sz="2000"/>
          </a:p>
          <a:p>
            <a:r>
              <a:rPr lang="is-IS" sz="2000" b="1"/>
              <a:t>Hjálpumst að við að tryggja að við fáum öll notið ávinningsins!</a:t>
            </a:r>
          </a:p>
          <a:p>
            <a:endParaRPr lang="is-IS"/>
          </a:p>
        </p:txBody>
      </p:sp>
      <p:pic>
        <p:nvPicPr>
          <p:cNvPr id="5" name="Picture 4">
            <a:extLst>
              <a:ext uri="{FF2B5EF4-FFF2-40B4-BE49-F238E27FC236}">
                <a16:creationId xmlns:a16="http://schemas.microsoft.com/office/drawing/2014/main" id="{2E034A31-29A8-4511-88AF-358B47E345F6}"/>
              </a:ext>
            </a:extLst>
          </p:cNvPr>
          <p:cNvPicPr>
            <a:picLocks noChangeAspect="1"/>
          </p:cNvPicPr>
          <p:nvPr/>
        </p:nvPicPr>
        <p:blipFill>
          <a:blip r:embed="rId3"/>
          <a:stretch>
            <a:fillRect/>
          </a:stretch>
        </p:blipFill>
        <p:spPr>
          <a:xfrm>
            <a:off x="6742444" y="1407694"/>
            <a:ext cx="5690937" cy="5690937"/>
          </a:xfrm>
          <a:prstGeom prst="rect">
            <a:avLst/>
          </a:prstGeom>
        </p:spPr>
      </p:pic>
    </p:spTree>
    <p:extLst>
      <p:ext uri="{BB962C8B-B14F-4D97-AF65-F5344CB8AC3E}">
        <p14:creationId xmlns:p14="http://schemas.microsoft.com/office/powerpoint/2010/main" val="223734684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C3647C-5CF5-454E-8C56-8B138A3A43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36bab-dc0a-4432-b245-68a21579025f"/>
    <ds:schemaRef ds:uri="3a3e3c52-78ac-497f-93ea-854a23b37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3.xml><?xml version="1.0" encoding="utf-8"?>
<ds:datastoreItem xmlns:ds="http://schemas.openxmlformats.org/officeDocument/2006/customXml" ds:itemID="{CFCA608B-E80A-4D4E-BF51-873421C4BCE3}">
  <ds:schemaRefs>
    <ds:schemaRef ds:uri="http://schemas.microsoft.com/office/2006/documentManagement/types"/>
    <ds:schemaRef ds:uri="http://purl.org/dc/dcmitype/"/>
    <ds:schemaRef ds:uri="http://schemas.microsoft.com/office/infopath/2007/PartnerControls"/>
    <ds:schemaRef ds:uri="a2136bab-dc0a-4432-b245-68a21579025f"/>
    <ds:schemaRef ds:uri="http://schemas.microsoft.com/office/2006/metadata/properties"/>
    <ds:schemaRef ds:uri="http://schemas.openxmlformats.org/package/2006/metadata/core-properties"/>
    <ds:schemaRef ds:uri="http://purl.org/dc/elements/1.1/"/>
    <ds:schemaRef ds:uri="3a3e3c52-78ac-497f-93ea-854a23b373e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1114</Words>
  <Application>Microsoft Office PowerPoint</Application>
  <PresentationFormat>Widescreen</PresentationFormat>
  <Paragraphs>81</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FiraGO Book</vt:lpstr>
      <vt:lpstr>FiraGO SemiBold</vt:lpstr>
      <vt:lpstr>2_Office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Ásgerður Karlsdóttir</dc:creator>
  <cp:lastModifiedBy>Dagný Aradóttir Pind</cp:lastModifiedBy>
  <cp:revision>1</cp:revision>
  <dcterms:created xsi:type="dcterms:W3CDTF">2020-03-12T10:49:42Z</dcterms:created>
  <dcterms:modified xsi:type="dcterms:W3CDTF">2020-10-02T10:40:20Z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