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3.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2" r:id="rId4"/>
    <p:sldMasterId id="2147483664" r:id="rId5"/>
    <p:sldMasterId id="2147483660" r:id="rId6"/>
    <p:sldMasterId id="2147483668" r:id="rId7"/>
  </p:sldMasterIdLst>
  <p:notesMasterIdLst>
    <p:notesMasterId r:id="rId38"/>
  </p:notesMasterIdLst>
  <p:sldIdLst>
    <p:sldId id="257" r:id="rId8"/>
    <p:sldId id="835" r:id="rId9"/>
    <p:sldId id="1013" r:id="rId10"/>
    <p:sldId id="922" r:id="rId11"/>
    <p:sldId id="260" r:id="rId12"/>
    <p:sldId id="956" r:id="rId13"/>
    <p:sldId id="915" r:id="rId14"/>
    <p:sldId id="1004" r:id="rId15"/>
    <p:sldId id="1006" r:id="rId16"/>
    <p:sldId id="1007" r:id="rId17"/>
    <p:sldId id="1008" r:id="rId18"/>
    <p:sldId id="1009" r:id="rId19"/>
    <p:sldId id="970" r:id="rId20"/>
    <p:sldId id="979" r:id="rId21"/>
    <p:sldId id="971" r:id="rId22"/>
    <p:sldId id="972" r:id="rId23"/>
    <p:sldId id="974" r:id="rId24"/>
    <p:sldId id="973" r:id="rId25"/>
    <p:sldId id="910" r:id="rId26"/>
    <p:sldId id="938" r:id="rId27"/>
    <p:sldId id="951" r:id="rId28"/>
    <p:sldId id="936" r:id="rId29"/>
    <p:sldId id="1010" r:id="rId30"/>
    <p:sldId id="1011" r:id="rId31"/>
    <p:sldId id="981" r:id="rId32"/>
    <p:sldId id="1012" r:id="rId33"/>
    <p:sldId id="1014" r:id="rId34"/>
    <p:sldId id="821" r:id="rId35"/>
    <p:sldId id="818" r:id="rId36"/>
    <p:sldId id="871" r:id="rId37"/>
  </p:sldIdLst>
  <p:sldSz cx="12192000" cy="6858000"/>
  <p:notesSz cx="6858000" cy="9144000"/>
  <p:defaultTextStyle>
    <a:defPPr>
      <a:defRPr lang="en-I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8ED0AA7A-48DD-422F-9257-6A1760922B46}">
          <p14:sldIdLst>
            <p14:sldId id="257"/>
            <p14:sldId id="835"/>
            <p14:sldId id="1013"/>
            <p14:sldId id="922"/>
            <p14:sldId id="260"/>
            <p14:sldId id="956"/>
            <p14:sldId id="915"/>
            <p14:sldId id="1004"/>
            <p14:sldId id="1006"/>
            <p14:sldId id="1007"/>
            <p14:sldId id="1008"/>
            <p14:sldId id="1009"/>
            <p14:sldId id="970"/>
            <p14:sldId id="979"/>
            <p14:sldId id="971"/>
            <p14:sldId id="972"/>
            <p14:sldId id="974"/>
            <p14:sldId id="973"/>
            <p14:sldId id="910"/>
            <p14:sldId id="938"/>
            <p14:sldId id="951"/>
            <p14:sldId id="936"/>
            <p14:sldId id="1010"/>
            <p14:sldId id="1011"/>
            <p14:sldId id="981"/>
            <p14:sldId id="1012"/>
            <p14:sldId id="1014"/>
            <p14:sldId id="821"/>
            <p14:sldId id="818"/>
            <p14:sldId id="871"/>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ldís Magnúsdóttir" initials="AM" lastIdx="3" clrIdx="0">
    <p:extLst>
      <p:ext uri="{19B8F6BF-5375-455C-9EA6-DF929625EA0E}">
        <p15:presenceInfo xmlns:p15="http://schemas.microsoft.com/office/powerpoint/2012/main" userId="S::aldis.magnusdottir@fjr.is::788f55ed-56ba-4d9e-aa54-9b42129363d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32742"/>
    <a:srgbClr val="85ABCD"/>
    <a:srgbClr val="60986E"/>
    <a:srgbClr val="E4F8E7"/>
    <a:srgbClr val="CBE4CE"/>
    <a:srgbClr val="09501E"/>
    <a:srgbClr val="09361E"/>
    <a:srgbClr val="092E1E"/>
    <a:srgbClr val="09321E"/>
    <a:srgbClr val="09411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2996" autoAdjust="0"/>
  </p:normalViewPr>
  <p:slideViewPr>
    <p:cSldViewPr snapToGrid="0">
      <p:cViewPr varScale="1">
        <p:scale>
          <a:sx n="56" d="100"/>
          <a:sy n="56" d="100"/>
        </p:scale>
        <p:origin x="1041" y="21"/>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commentAuthors" Target="commentAuthors.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theme" Target="theme/theme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tableStyles" Target="tableStyles.xml"/><Relationship Id="rId8" Type="http://schemas.openxmlformats.org/officeDocument/2006/relationships/slide" Target="slides/slide1.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ára Hildur Jóhannsdóttir - SATTI" userId="e2dc90b8-4ac3-45a6-926a-e79230d6dff4" providerId="ADAL" clId="{4EAE7050-77E6-45EF-BCF9-ED99ADF4370A}"/>
    <pc:docChg chg="delSld modSection">
      <pc:chgData name="Bára Hildur Jóhannsdóttir - SATTI" userId="e2dc90b8-4ac3-45a6-926a-e79230d6dff4" providerId="ADAL" clId="{4EAE7050-77E6-45EF-BCF9-ED99ADF4370A}" dt="2021-05-06T15:36:39.093" v="0" actId="47"/>
      <pc:docMkLst>
        <pc:docMk/>
      </pc:docMkLst>
      <pc:sldChg chg="del">
        <pc:chgData name="Bára Hildur Jóhannsdóttir - SATTI" userId="e2dc90b8-4ac3-45a6-926a-e79230d6dff4" providerId="ADAL" clId="{4EAE7050-77E6-45EF-BCF9-ED99ADF4370A}" dt="2021-05-06T15:36:39.093" v="0" actId="47"/>
        <pc:sldMkLst>
          <pc:docMk/>
          <pc:sldMk cId="1411414391" sldId="989"/>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6757DD5-E622-48FD-ACDA-FC2659BEDBB4}" type="doc">
      <dgm:prSet loTypeId="urn:microsoft.com/office/officeart/2011/layout/CircleProcess" loCatId="process" qsTypeId="urn:microsoft.com/office/officeart/2005/8/quickstyle/simple3" qsCatId="simple" csTypeId="urn:microsoft.com/office/officeart/2005/8/colors/accent1_4" csCatId="accent1" phldr="1"/>
      <dgm:spPr/>
      <dgm:t>
        <a:bodyPr/>
        <a:lstStyle/>
        <a:p>
          <a:endParaRPr lang="is-IS"/>
        </a:p>
      </dgm:t>
    </dgm:pt>
    <dgm:pt modelId="{7B6C8575-98B0-4825-8AF3-A1E8090C16AB}">
      <dgm:prSet phldrT="[Texti]"/>
      <dgm:spPr/>
      <dgm:t>
        <a:bodyPr/>
        <a:lstStyle/>
        <a:p>
          <a:r>
            <a:rPr lang="is-IS" b="1"/>
            <a:t>15. Janúar</a:t>
          </a:r>
        </a:p>
      </dgm:t>
    </dgm:pt>
    <dgm:pt modelId="{AC7C3059-4C41-4BB0-8055-7AC43032D823}" type="parTrans" cxnId="{EBA36F5B-5D0E-49E1-ABDB-7C566BDDE746}">
      <dgm:prSet/>
      <dgm:spPr/>
      <dgm:t>
        <a:bodyPr/>
        <a:lstStyle/>
        <a:p>
          <a:endParaRPr lang="is-IS"/>
        </a:p>
      </dgm:t>
    </dgm:pt>
    <dgm:pt modelId="{7B1228C7-0E18-4ED1-9605-895EB603F080}" type="sibTrans" cxnId="{EBA36F5B-5D0E-49E1-ABDB-7C566BDDE746}">
      <dgm:prSet/>
      <dgm:spPr/>
      <dgm:t>
        <a:bodyPr/>
        <a:lstStyle/>
        <a:p>
          <a:endParaRPr lang="is-IS"/>
        </a:p>
      </dgm:t>
    </dgm:pt>
    <dgm:pt modelId="{8753FD4C-A92E-4F5A-9568-6F873929D849}">
      <dgm:prSet phldrT="[Texti]"/>
      <dgm:spPr/>
      <dgm:t>
        <a:bodyPr/>
        <a:lstStyle/>
        <a:p>
          <a:r>
            <a:rPr lang="is-IS" b="1" dirty="0"/>
            <a:t>1. Febrúar </a:t>
          </a:r>
        </a:p>
      </dgm:t>
    </dgm:pt>
    <dgm:pt modelId="{5DADD25C-E973-4BC4-9475-A5FEE373F100}" type="parTrans" cxnId="{04AF4FAC-75F8-496A-85EE-CD4EC6FCE912}">
      <dgm:prSet/>
      <dgm:spPr/>
      <dgm:t>
        <a:bodyPr/>
        <a:lstStyle/>
        <a:p>
          <a:endParaRPr lang="is-IS"/>
        </a:p>
      </dgm:t>
    </dgm:pt>
    <dgm:pt modelId="{6D805688-F006-4D37-B27F-97DED90AE2C5}" type="sibTrans" cxnId="{04AF4FAC-75F8-496A-85EE-CD4EC6FCE912}">
      <dgm:prSet/>
      <dgm:spPr/>
      <dgm:t>
        <a:bodyPr/>
        <a:lstStyle/>
        <a:p>
          <a:endParaRPr lang="is-IS"/>
        </a:p>
      </dgm:t>
    </dgm:pt>
    <dgm:pt modelId="{75496AC2-B782-4997-ABD0-EFE0957F9A2D}">
      <dgm:prSet phldrT="[Texti]"/>
      <dgm:spPr/>
      <dgm:t>
        <a:bodyPr/>
        <a:lstStyle/>
        <a:p>
          <a:r>
            <a:rPr lang="is-IS" b="1"/>
            <a:t>15. Mars</a:t>
          </a:r>
        </a:p>
      </dgm:t>
    </dgm:pt>
    <dgm:pt modelId="{F53296D2-E674-468B-ACE7-E0A1A2EB2C62}" type="parTrans" cxnId="{9EA31741-9EFB-4C45-A633-A0D84826E9A5}">
      <dgm:prSet/>
      <dgm:spPr/>
      <dgm:t>
        <a:bodyPr/>
        <a:lstStyle/>
        <a:p>
          <a:endParaRPr lang="is-IS"/>
        </a:p>
      </dgm:t>
    </dgm:pt>
    <dgm:pt modelId="{F056F355-F4ED-47B2-9742-D8E42854CC93}" type="sibTrans" cxnId="{9EA31741-9EFB-4C45-A633-A0D84826E9A5}">
      <dgm:prSet/>
      <dgm:spPr/>
      <dgm:t>
        <a:bodyPr/>
        <a:lstStyle/>
        <a:p>
          <a:endParaRPr lang="is-IS"/>
        </a:p>
      </dgm:t>
    </dgm:pt>
    <dgm:pt modelId="{93B7916F-C270-43B4-AF91-AE8ED36BAD10}">
      <dgm:prSet phldrT="[Texti]"/>
      <dgm:spPr/>
      <dgm:t>
        <a:bodyPr/>
        <a:lstStyle/>
        <a:p>
          <a:r>
            <a:rPr lang="is-IS" b="1"/>
            <a:t>2.   Apríl </a:t>
          </a:r>
        </a:p>
      </dgm:t>
    </dgm:pt>
    <dgm:pt modelId="{25FE96FC-0BAF-4E68-8482-C83C64C686D5}" type="parTrans" cxnId="{D8FE1B8D-93C8-40C8-9115-83054FC43CC1}">
      <dgm:prSet/>
      <dgm:spPr/>
      <dgm:t>
        <a:bodyPr/>
        <a:lstStyle/>
        <a:p>
          <a:endParaRPr lang="is-IS"/>
        </a:p>
      </dgm:t>
    </dgm:pt>
    <dgm:pt modelId="{DA4388EC-2D90-4061-9564-785325D7CD00}" type="sibTrans" cxnId="{D8FE1B8D-93C8-40C8-9115-83054FC43CC1}">
      <dgm:prSet/>
      <dgm:spPr/>
      <dgm:t>
        <a:bodyPr/>
        <a:lstStyle/>
        <a:p>
          <a:endParaRPr lang="is-IS"/>
        </a:p>
      </dgm:t>
    </dgm:pt>
    <dgm:pt modelId="{57132380-C054-42D7-99C7-EDEE9D86FD92}">
      <dgm:prSet phldrT="[Texti]"/>
      <dgm:spPr/>
      <dgm:t>
        <a:bodyPr/>
        <a:lstStyle/>
        <a:p>
          <a:r>
            <a:rPr lang="is-IS" b="1" dirty="0"/>
            <a:t>1.     Maí </a:t>
          </a:r>
        </a:p>
      </dgm:t>
    </dgm:pt>
    <dgm:pt modelId="{CFE60CD9-28FB-4728-9601-EAF35C8313DC}" type="parTrans" cxnId="{143A950A-75D7-405F-903C-C3B70443BF72}">
      <dgm:prSet/>
      <dgm:spPr/>
      <dgm:t>
        <a:bodyPr/>
        <a:lstStyle/>
        <a:p>
          <a:endParaRPr lang="is-IS"/>
        </a:p>
      </dgm:t>
    </dgm:pt>
    <dgm:pt modelId="{8B2B5FA1-AE26-4CF8-8A28-DB85E3B74857}" type="sibTrans" cxnId="{143A950A-75D7-405F-903C-C3B70443BF72}">
      <dgm:prSet/>
      <dgm:spPr/>
      <dgm:t>
        <a:bodyPr/>
        <a:lstStyle/>
        <a:p>
          <a:endParaRPr lang="is-IS"/>
        </a:p>
      </dgm:t>
    </dgm:pt>
    <dgm:pt modelId="{E4021721-1B12-453E-BFBD-1C3CA9E6C820}">
      <dgm:prSet phldrT="[Texti]"/>
      <dgm:spPr/>
      <dgm:t>
        <a:bodyPr/>
        <a:lstStyle/>
        <a:p>
          <a:r>
            <a:rPr lang="is-IS" b="1" dirty="0"/>
            <a:t>1. maí til 2023</a:t>
          </a:r>
        </a:p>
      </dgm:t>
    </dgm:pt>
    <dgm:pt modelId="{ED1F9EC8-D023-46B4-A8C3-AB4CE06F59F5}" type="parTrans" cxnId="{6A761565-A4E5-4C19-9DD9-BA78D9EACEE4}">
      <dgm:prSet/>
      <dgm:spPr/>
      <dgm:t>
        <a:bodyPr/>
        <a:lstStyle/>
        <a:p>
          <a:endParaRPr lang="is-IS"/>
        </a:p>
      </dgm:t>
    </dgm:pt>
    <dgm:pt modelId="{5529FBB7-09CC-44D1-8E05-5B4B368B628F}" type="sibTrans" cxnId="{6A761565-A4E5-4C19-9DD9-BA78D9EACEE4}">
      <dgm:prSet/>
      <dgm:spPr/>
      <dgm:t>
        <a:bodyPr/>
        <a:lstStyle/>
        <a:p>
          <a:endParaRPr lang="is-IS"/>
        </a:p>
      </dgm:t>
    </dgm:pt>
    <dgm:pt modelId="{8F201079-6EBF-4BE6-970A-8AB27983B44F}" type="pres">
      <dgm:prSet presAssocID="{C6757DD5-E622-48FD-ACDA-FC2659BEDBB4}" presName="Name0" presStyleCnt="0">
        <dgm:presLayoutVars>
          <dgm:chMax val="11"/>
          <dgm:chPref val="11"/>
          <dgm:dir/>
          <dgm:resizeHandles/>
        </dgm:presLayoutVars>
      </dgm:prSet>
      <dgm:spPr/>
    </dgm:pt>
    <dgm:pt modelId="{1A1613E6-B9F5-4CDC-89B7-33CED168E8A7}" type="pres">
      <dgm:prSet presAssocID="{E4021721-1B12-453E-BFBD-1C3CA9E6C820}" presName="Accent6" presStyleCnt="0"/>
      <dgm:spPr/>
    </dgm:pt>
    <dgm:pt modelId="{946201D0-5D44-4B03-8325-D909D88AD1B2}" type="pres">
      <dgm:prSet presAssocID="{E4021721-1B12-453E-BFBD-1C3CA9E6C820}" presName="Accent" presStyleLbl="node1" presStyleIdx="0" presStyleCnt="6"/>
      <dgm:spPr/>
    </dgm:pt>
    <dgm:pt modelId="{45654DAA-CC31-429E-9123-D4127D0836D1}" type="pres">
      <dgm:prSet presAssocID="{E4021721-1B12-453E-BFBD-1C3CA9E6C820}" presName="ParentBackground6" presStyleCnt="0"/>
      <dgm:spPr/>
    </dgm:pt>
    <dgm:pt modelId="{55D4FC10-6A3B-49C1-B3DF-B90BC10597F1}" type="pres">
      <dgm:prSet presAssocID="{E4021721-1B12-453E-BFBD-1C3CA9E6C820}" presName="ParentBackground" presStyleLbl="fgAcc1" presStyleIdx="0" presStyleCnt="6"/>
      <dgm:spPr/>
    </dgm:pt>
    <dgm:pt modelId="{C863AA42-8B18-4584-BDC4-77A5D230D537}" type="pres">
      <dgm:prSet presAssocID="{E4021721-1B12-453E-BFBD-1C3CA9E6C820}" presName="Parent6" presStyleLbl="revTx" presStyleIdx="0" presStyleCnt="0">
        <dgm:presLayoutVars>
          <dgm:chMax val="1"/>
          <dgm:chPref val="1"/>
          <dgm:bulletEnabled val="1"/>
        </dgm:presLayoutVars>
      </dgm:prSet>
      <dgm:spPr/>
    </dgm:pt>
    <dgm:pt modelId="{A6D4CE6E-602D-4438-A5E1-B94D3C8A5B6A}" type="pres">
      <dgm:prSet presAssocID="{57132380-C054-42D7-99C7-EDEE9D86FD92}" presName="Accent5" presStyleCnt="0"/>
      <dgm:spPr/>
    </dgm:pt>
    <dgm:pt modelId="{698C9443-D6CE-405B-8986-C8662DB907A6}" type="pres">
      <dgm:prSet presAssocID="{57132380-C054-42D7-99C7-EDEE9D86FD92}" presName="Accent" presStyleLbl="node1" presStyleIdx="1" presStyleCnt="6"/>
      <dgm:spPr/>
    </dgm:pt>
    <dgm:pt modelId="{8D494C7F-865B-42D1-9D13-7F9EF59061CA}" type="pres">
      <dgm:prSet presAssocID="{57132380-C054-42D7-99C7-EDEE9D86FD92}" presName="ParentBackground5" presStyleCnt="0"/>
      <dgm:spPr/>
    </dgm:pt>
    <dgm:pt modelId="{3490B20D-A6A6-4640-A408-144E3C2996AC}" type="pres">
      <dgm:prSet presAssocID="{57132380-C054-42D7-99C7-EDEE9D86FD92}" presName="ParentBackground" presStyleLbl="fgAcc1" presStyleIdx="1" presStyleCnt="6"/>
      <dgm:spPr/>
    </dgm:pt>
    <dgm:pt modelId="{24E765F7-183A-4194-89C8-36194D835B36}" type="pres">
      <dgm:prSet presAssocID="{57132380-C054-42D7-99C7-EDEE9D86FD92}" presName="Parent5" presStyleLbl="revTx" presStyleIdx="0" presStyleCnt="0">
        <dgm:presLayoutVars>
          <dgm:chMax val="1"/>
          <dgm:chPref val="1"/>
          <dgm:bulletEnabled val="1"/>
        </dgm:presLayoutVars>
      </dgm:prSet>
      <dgm:spPr/>
    </dgm:pt>
    <dgm:pt modelId="{DF70F028-FA94-4542-9191-C8FC2FD0D8ED}" type="pres">
      <dgm:prSet presAssocID="{93B7916F-C270-43B4-AF91-AE8ED36BAD10}" presName="Accent4" presStyleCnt="0"/>
      <dgm:spPr/>
    </dgm:pt>
    <dgm:pt modelId="{9CCD2B3B-780B-4E18-9F77-312B3BFA7EA5}" type="pres">
      <dgm:prSet presAssocID="{93B7916F-C270-43B4-AF91-AE8ED36BAD10}" presName="Accent" presStyleLbl="node1" presStyleIdx="2" presStyleCnt="6"/>
      <dgm:spPr/>
    </dgm:pt>
    <dgm:pt modelId="{E617E033-AC33-467E-B8C3-D9C7D67ADD83}" type="pres">
      <dgm:prSet presAssocID="{93B7916F-C270-43B4-AF91-AE8ED36BAD10}" presName="ParentBackground4" presStyleCnt="0"/>
      <dgm:spPr/>
    </dgm:pt>
    <dgm:pt modelId="{AAAF9B48-CA0F-473B-8130-72F15B422487}" type="pres">
      <dgm:prSet presAssocID="{93B7916F-C270-43B4-AF91-AE8ED36BAD10}" presName="ParentBackground" presStyleLbl="fgAcc1" presStyleIdx="2" presStyleCnt="6"/>
      <dgm:spPr/>
    </dgm:pt>
    <dgm:pt modelId="{FA661225-65D0-4ECA-94F4-C60DA3C595D9}" type="pres">
      <dgm:prSet presAssocID="{93B7916F-C270-43B4-AF91-AE8ED36BAD10}" presName="Parent4" presStyleLbl="revTx" presStyleIdx="0" presStyleCnt="0">
        <dgm:presLayoutVars>
          <dgm:chMax val="1"/>
          <dgm:chPref val="1"/>
          <dgm:bulletEnabled val="1"/>
        </dgm:presLayoutVars>
      </dgm:prSet>
      <dgm:spPr/>
    </dgm:pt>
    <dgm:pt modelId="{603F4F69-ADD7-4EAF-AA97-182F0E1D0652}" type="pres">
      <dgm:prSet presAssocID="{75496AC2-B782-4997-ABD0-EFE0957F9A2D}" presName="Accent3" presStyleCnt="0"/>
      <dgm:spPr/>
    </dgm:pt>
    <dgm:pt modelId="{BEF4AB4A-FE4F-4A5C-A52C-A6952365895B}" type="pres">
      <dgm:prSet presAssocID="{75496AC2-B782-4997-ABD0-EFE0957F9A2D}" presName="Accent" presStyleLbl="node1" presStyleIdx="3" presStyleCnt="6"/>
      <dgm:spPr/>
    </dgm:pt>
    <dgm:pt modelId="{575A7A26-1BDB-462B-A43E-659C86DE4CE2}" type="pres">
      <dgm:prSet presAssocID="{75496AC2-B782-4997-ABD0-EFE0957F9A2D}" presName="ParentBackground3" presStyleCnt="0"/>
      <dgm:spPr/>
    </dgm:pt>
    <dgm:pt modelId="{5D3748D5-1F69-4AEE-AEE3-905045C1EED9}" type="pres">
      <dgm:prSet presAssocID="{75496AC2-B782-4997-ABD0-EFE0957F9A2D}" presName="ParentBackground" presStyleLbl="fgAcc1" presStyleIdx="3" presStyleCnt="6"/>
      <dgm:spPr/>
    </dgm:pt>
    <dgm:pt modelId="{03FA2E3B-FCC3-4F4F-B9AE-7A149182D629}" type="pres">
      <dgm:prSet presAssocID="{75496AC2-B782-4997-ABD0-EFE0957F9A2D}" presName="Parent3" presStyleLbl="revTx" presStyleIdx="0" presStyleCnt="0">
        <dgm:presLayoutVars>
          <dgm:chMax val="1"/>
          <dgm:chPref val="1"/>
          <dgm:bulletEnabled val="1"/>
        </dgm:presLayoutVars>
      </dgm:prSet>
      <dgm:spPr/>
    </dgm:pt>
    <dgm:pt modelId="{4654F9CA-0049-43CA-B7A9-F160C173F8E0}" type="pres">
      <dgm:prSet presAssocID="{8753FD4C-A92E-4F5A-9568-6F873929D849}" presName="Accent2" presStyleCnt="0"/>
      <dgm:spPr/>
    </dgm:pt>
    <dgm:pt modelId="{D36088E0-86BB-4198-9662-B3E6712F1D71}" type="pres">
      <dgm:prSet presAssocID="{8753FD4C-A92E-4F5A-9568-6F873929D849}" presName="Accent" presStyleLbl="node1" presStyleIdx="4" presStyleCnt="6"/>
      <dgm:spPr/>
    </dgm:pt>
    <dgm:pt modelId="{B4C46CE6-A216-43EB-A8FB-69CF9C5E14BD}" type="pres">
      <dgm:prSet presAssocID="{8753FD4C-A92E-4F5A-9568-6F873929D849}" presName="ParentBackground2" presStyleCnt="0"/>
      <dgm:spPr/>
    </dgm:pt>
    <dgm:pt modelId="{6FC3B307-C1E1-4DDD-BE39-64A60BF893CF}" type="pres">
      <dgm:prSet presAssocID="{8753FD4C-A92E-4F5A-9568-6F873929D849}" presName="ParentBackground" presStyleLbl="fgAcc1" presStyleIdx="4" presStyleCnt="6"/>
      <dgm:spPr/>
    </dgm:pt>
    <dgm:pt modelId="{68E0FC54-52B2-44CB-8212-975BF9234248}" type="pres">
      <dgm:prSet presAssocID="{8753FD4C-A92E-4F5A-9568-6F873929D849}" presName="Parent2" presStyleLbl="revTx" presStyleIdx="0" presStyleCnt="0">
        <dgm:presLayoutVars>
          <dgm:chMax val="1"/>
          <dgm:chPref val="1"/>
          <dgm:bulletEnabled val="1"/>
        </dgm:presLayoutVars>
      </dgm:prSet>
      <dgm:spPr/>
    </dgm:pt>
    <dgm:pt modelId="{2E011E9E-DC08-4B2C-BDC6-ABCCDF5C77AA}" type="pres">
      <dgm:prSet presAssocID="{7B6C8575-98B0-4825-8AF3-A1E8090C16AB}" presName="Accent1" presStyleCnt="0"/>
      <dgm:spPr/>
    </dgm:pt>
    <dgm:pt modelId="{A9BF9816-E644-46C0-A887-934188E967DE}" type="pres">
      <dgm:prSet presAssocID="{7B6C8575-98B0-4825-8AF3-A1E8090C16AB}" presName="Accent" presStyleLbl="node1" presStyleIdx="5" presStyleCnt="6" custLinFactNeighborY="0"/>
      <dgm:spPr/>
    </dgm:pt>
    <dgm:pt modelId="{5007CE64-588D-4106-9D86-C89A2DECA8DD}" type="pres">
      <dgm:prSet presAssocID="{7B6C8575-98B0-4825-8AF3-A1E8090C16AB}" presName="ParentBackground1" presStyleCnt="0"/>
      <dgm:spPr/>
    </dgm:pt>
    <dgm:pt modelId="{F32FDD93-2138-4195-A053-CC3C29AE5180}" type="pres">
      <dgm:prSet presAssocID="{7B6C8575-98B0-4825-8AF3-A1E8090C16AB}" presName="ParentBackground" presStyleLbl="fgAcc1" presStyleIdx="5" presStyleCnt="6"/>
      <dgm:spPr/>
    </dgm:pt>
    <dgm:pt modelId="{D439A42A-8DA0-413F-A947-A5BF51BD4467}" type="pres">
      <dgm:prSet presAssocID="{7B6C8575-98B0-4825-8AF3-A1E8090C16AB}" presName="Parent1" presStyleLbl="revTx" presStyleIdx="0" presStyleCnt="0">
        <dgm:presLayoutVars>
          <dgm:chMax val="1"/>
          <dgm:chPref val="1"/>
          <dgm:bulletEnabled val="1"/>
        </dgm:presLayoutVars>
      </dgm:prSet>
      <dgm:spPr/>
    </dgm:pt>
  </dgm:ptLst>
  <dgm:cxnLst>
    <dgm:cxn modelId="{143A950A-75D7-405F-903C-C3B70443BF72}" srcId="{C6757DD5-E622-48FD-ACDA-FC2659BEDBB4}" destId="{57132380-C054-42D7-99C7-EDEE9D86FD92}" srcOrd="4" destOrd="0" parTransId="{CFE60CD9-28FB-4728-9601-EAF35C8313DC}" sibTransId="{8B2B5FA1-AE26-4CF8-8A28-DB85E3B74857}"/>
    <dgm:cxn modelId="{6B7EB630-4F7B-49B3-A1E2-402B740102D3}" type="presOf" srcId="{93B7916F-C270-43B4-AF91-AE8ED36BAD10}" destId="{FA661225-65D0-4ECA-94F4-C60DA3C595D9}" srcOrd="1" destOrd="0" presId="urn:microsoft.com/office/officeart/2011/layout/CircleProcess"/>
    <dgm:cxn modelId="{D8893D39-1415-4A8A-92DB-FDA06CBB372F}" type="presOf" srcId="{7B6C8575-98B0-4825-8AF3-A1E8090C16AB}" destId="{F32FDD93-2138-4195-A053-CC3C29AE5180}" srcOrd="0" destOrd="0" presId="urn:microsoft.com/office/officeart/2011/layout/CircleProcess"/>
    <dgm:cxn modelId="{EBA36F5B-5D0E-49E1-ABDB-7C566BDDE746}" srcId="{C6757DD5-E622-48FD-ACDA-FC2659BEDBB4}" destId="{7B6C8575-98B0-4825-8AF3-A1E8090C16AB}" srcOrd="0" destOrd="0" parTransId="{AC7C3059-4C41-4BB0-8055-7AC43032D823}" sibTransId="{7B1228C7-0E18-4ED1-9605-895EB603F080}"/>
    <dgm:cxn modelId="{6BD4675C-715D-46A1-BFC9-713D6AA39977}" type="presOf" srcId="{8753FD4C-A92E-4F5A-9568-6F873929D849}" destId="{6FC3B307-C1E1-4DDD-BE39-64A60BF893CF}" srcOrd="0" destOrd="0" presId="urn:microsoft.com/office/officeart/2011/layout/CircleProcess"/>
    <dgm:cxn modelId="{9EA31741-9EFB-4C45-A633-A0D84826E9A5}" srcId="{C6757DD5-E622-48FD-ACDA-FC2659BEDBB4}" destId="{75496AC2-B782-4997-ABD0-EFE0957F9A2D}" srcOrd="2" destOrd="0" parTransId="{F53296D2-E674-468B-ACE7-E0A1A2EB2C62}" sibTransId="{F056F355-F4ED-47B2-9742-D8E42854CC93}"/>
    <dgm:cxn modelId="{2A283144-8162-4C43-B100-CBC5B9F9EE62}" type="presOf" srcId="{7B6C8575-98B0-4825-8AF3-A1E8090C16AB}" destId="{D439A42A-8DA0-413F-A947-A5BF51BD4467}" srcOrd="1" destOrd="0" presId="urn:microsoft.com/office/officeart/2011/layout/CircleProcess"/>
    <dgm:cxn modelId="{6A761565-A4E5-4C19-9DD9-BA78D9EACEE4}" srcId="{C6757DD5-E622-48FD-ACDA-FC2659BEDBB4}" destId="{E4021721-1B12-453E-BFBD-1C3CA9E6C820}" srcOrd="5" destOrd="0" parTransId="{ED1F9EC8-D023-46B4-A8C3-AB4CE06F59F5}" sibTransId="{5529FBB7-09CC-44D1-8E05-5B4B368B628F}"/>
    <dgm:cxn modelId="{97EE6775-6FC8-4BF9-A95F-BE6274ED33C6}" type="presOf" srcId="{E4021721-1B12-453E-BFBD-1C3CA9E6C820}" destId="{C863AA42-8B18-4584-BDC4-77A5D230D537}" srcOrd="1" destOrd="0" presId="urn:microsoft.com/office/officeart/2011/layout/CircleProcess"/>
    <dgm:cxn modelId="{D8FE1B8D-93C8-40C8-9115-83054FC43CC1}" srcId="{C6757DD5-E622-48FD-ACDA-FC2659BEDBB4}" destId="{93B7916F-C270-43B4-AF91-AE8ED36BAD10}" srcOrd="3" destOrd="0" parTransId="{25FE96FC-0BAF-4E68-8482-C83C64C686D5}" sibTransId="{DA4388EC-2D90-4061-9564-785325D7CD00}"/>
    <dgm:cxn modelId="{0EAFCB9C-17B7-4CDC-B318-F8EDB05D927F}" type="presOf" srcId="{75496AC2-B782-4997-ABD0-EFE0957F9A2D}" destId="{03FA2E3B-FCC3-4F4F-B9AE-7A149182D629}" srcOrd="1" destOrd="0" presId="urn:microsoft.com/office/officeart/2011/layout/CircleProcess"/>
    <dgm:cxn modelId="{78FB5BA0-2864-4479-9E2F-41FED0FD1623}" type="presOf" srcId="{E4021721-1B12-453E-BFBD-1C3CA9E6C820}" destId="{55D4FC10-6A3B-49C1-B3DF-B90BC10597F1}" srcOrd="0" destOrd="0" presId="urn:microsoft.com/office/officeart/2011/layout/CircleProcess"/>
    <dgm:cxn modelId="{04AF4FAC-75F8-496A-85EE-CD4EC6FCE912}" srcId="{C6757DD5-E622-48FD-ACDA-FC2659BEDBB4}" destId="{8753FD4C-A92E-4F5A-9568-6F873929D849}" srcOrd="1" destOrd="0" parTransId="{5DADD25C-E973-4BC4-9475-A5FEE373F100}" sibTransId="{6D805688-F006-4D37-B27F-97DED90AE2C5}"/>
    <dgm:cxn modelId="{5ECA85AE-4C22-42B7-9ED4-FDF989DAC4E1}" type="presOf" srcId="{75496AC2-B782-4997-ABD0-EFE0957F9A2D}" destId="{5D3748D5-1F69-4AEE-AEE3-905045C1EED9}" srcOrd="0" destOrd="0" presId="urn:microsoft.com/office/officeart/2011/layout/CircleProcess"/>
    <dgm:cxn modelId="{4138A5D6-B322-4746-81DE-378141D47883}" type="presOf" srcId="{C6757DD5-E622-48FD-ACDA-FC2659BEDBB4}" destId="{8F201079-6EBF-4BE6-970A-8AB27983B44F}" srcOrd="0" destOrd="0" presId="urn:microsoft.com/office/officeart/2011/layout/CircleProcess"/>
    <dgm:cxn modelId="{441BD8D9-A93B-425F-9BE2-50D78CDACC39}" type="presOf" srcId="{57132380-C054-42D7-99C7-EDEE9D86FD92}" destId="{3490B20D-A6A6-4640-A408-144E3C2996AC}" srcOrd="0" destOrd="0" presId="urn:microsoft.com/office/officeart/2011/layout/CircleProcess"/>
    <dgm:cxn modelId="{D0C723DE-ABE2-484F-A9C3-5D3318981E68}" type="presOf" srcId="{93B7916F-C270-43B4-AF91-AE8ED36BAD10}" destId="{AAAF9B48-CA0F-473B-8130-72F15B422487}" srcOrd="0" destOrd="0" presId="urn:microsoft.com/office/officeart/2011/layout/CircleProcess"/>
    <dgm:cxn modelId="{DF99D6DE-8CF3-42A6-BD45-86208DC1A330}" type="presOf" srcId="{57132380-C054-42D7-99C7-EDEE9D86FD92}" destId="{24E765F7-183A-4194-89C8-36194D835B36}" srcOrd="1" destOrd="0" presId="urn:microsoft.com/office/officeart/2011/layout/CircleProcess"/>
    <dgm:cxn modelId="{24A637E7-1F44-4699-B24F-847F49B8B84B}" type="presOf" srcId="{8753FD4C-A92E-4F5A-9568-6F873929D849}" destId="{68E0FC54-52B2-44CB-8212-975BF9234248}" srcOrd="1" destOrd="0" presId="urn:microsoft.com/office/officeart/2011/layout/CircleProcess"/>
    <dgm:cxn modelId="{CB1835FB-3A47-47FB-B2BB-21E4D48367A9}" type="presParOf" srcId="{8F201079-6EBF-4BE6-970A-8AB27983B44F}" destId="{1A1613E6-B9F5-4CDC-89B7-33CED168E8A7}" srcOrd="0" destOrd="0" presId="urn:microsoft.com/office/officeart/2011/layout/CircleProcess"/>
    <dgm:cxn modelId="{1833D1A4-6E15-437B-97D1-CF851440F236}" type="presParOf" srcId="{1A1613E6-B9F5-4CDC-89B7-33CED168E8A7}" destId="{946201D0-5D44-4B03-8325-D909D88AD1B2}" srcOrd="0" destOrd="0" presId="urn:microsoft.com/office/officeart/2011/layout/CircleProcess"/>
    <dgm:cxn modelId="{8D7AA036-4349-4182-A3F9-D08EA7DF78D8}" type="presParOf" srcId="{8F201079-6EBF-4BE6-970A-8AB27983B44F}" destId="{45654DAA-CC31-429E-9123-D4127D0836D1}" srcOrd="1" destOrd="0" presId="urn:microsoft.com/office/officeart/2011/layout/CircleProcess"/>
    <dgm:cxn modelId="{8A60EBD4-F214-4075-A4DE-26B30A497350}" type="presParOf" srcId="{45654DAA-CC31-429E-9123-D4127D0836D1}" destId="{55D4FC10-6A3B-49C1-B3DF-B90BC10597F1}" srcOrd="0" destOrd="0" presId="urn:microsoft.com/office/officeart/2011/layout/CircleProcess"/>
    <dgm:cxn modelId="{60B54E83-457A-4A95-9813-B2288AD1F337}" type="presParOf" srcId="{8F201079-6EBF-4BE6-970A-8AB27983B44F}" destId="{C863AA42-8B18-4584-BDC4-77A5D230D537}" srcOrd="2" destOrd="0" presId="urn:microsoft.com/office/officeart/2011/layout/CircleProcess"/>
    <dgm:cxn modelId="{B813ACAE-13ED-48DD-A07E-2FC1788C9A12}" type="presParOf" srcId="{8F201079-6EBF-4BE6-970A-8AB27983B44F}" destId="{A6D4CE6E-602D-4438-A5E1-B94D3C8A5B6A}" srcOrd="3" destOrd="0" presId="urn:microsoft.com/office/officeart/2011/layout/CircleProcess"/>
    <dgm:cxn modelId="{4C943EC3-8B8C-4333-8206-33B8AC309C05}" type="presParOf" srcId="{A6D4CE6E-602D-4438-A5E1-B94D3C8A5B6A}" destId="{698C9443-D6CE-405B-8986-C8662DB907A6}" srcOrd="0" destOrd="0" presId="urn:microsoft.com/office/officeart/2011/layout/CircleProcess"/>
    <dgm:cxn modelId="{B4240C9F-A252-48FF-8B07-91AD3BC5D6BA}" type="presParOf" srcId="{8F201079-6EBF-4BE6-970A-8AB27983B44F}" destId="{8D494C7F-865B-42D1-9D13-7F9EF59061CA}" srcOrd="4" destOrd="0" presId="urn:microsoft.com/office/officeart/2011/layout/CircleProcess"/>
    <dgm:cxn modelId="{26284A8F-98EE-4F5B-86C7-E9EF8723BC5A}" type="presParOf" srcId="{8D494C7F-865B-42D1-9D13-7F9EF59061CA}" destId="{3490B20D-A6A6-4640-A408-144E3C2996AC}" srcOrd="0" destOrd="0" presId="urn:microsoft.com/office/officeart/2011/layout/CircleProcess"/>
    <dgm:cxn modelId="{26FF0AB2-6FC8-41C4-A9BC-A10C8BAF7501}" type="presParOf" srcId="{8F201079-6EBF-4BE6-970A-8AB27983B44F}" destId="{24E765F7-183A-4194-89C8-36194D835B36}" srcOrd="5" destOrd="0" presId="urn:microsoft.com/office/officeart/2011/layout/CircleProcess"/>
    <dgm:cxn modelId="{64615539-458B-41F0-9207-0466262ABBF1}" type="presParOf" srcId="{8F201079-6EBF-4BE6-970A-8AB27983B44F}" destId="{DF70F028-FA94-4542-9191-C8FC2FD0D8ED}" srcOrd="6" destOrd="0" presId="urn:microsoft.com/office/officeart/2011/layout/CircleProcess"/>
    <dgm:cxn modelId="{46C9378E-6540-4F36-8F36-5E5F3899FF48}" type="presParOf" srcId="{DF70F028-FA94-4542-9191-C8FC2FD0D8ED}" destId="{9CCD2B3B-780B-4E18-9F77-312B3BFA7EA5}" srcOrd="0" destOrd="0" presId="urn:microsoft.com/office/officeart/2011/layout/CircleProcess"/>
    <dgm:cxn modelId="{4CB9CF33-9E71-410D-9992-9AF786DC0494}" type="presParOf" srcId="{8F201079-6EBF-4BE6-970A-8AB27983B44F}" destId="{E617E033-AC33-467E-B8C3-D9C7D67ADD83}" srcOrd="7" destOrd="0" presId="urn:microsoft.com/office/officeart/2011/layout/CircleProcess"/>
    <dgm:cxn modelId="{7F60B6E1-DFF7-4241-BCE7-AA7F6AFF0777}" type="presParOf" srcId="{E617E033-AC33-467E-B8C3-D9C7D67ADD83}" destId="{AAAF9B48-CA0F-473B-8130-72F15B422487}" srcOrd="0" destOrd="0" presId="urn:microsoft.com/office/officeart/2011/layout/CircleProcess"/>
    <dgm:cxn modelId="{D9FA0EB9-499F-4765-BC5E-C404D2F3D10E}" type="presParOf" srcId="{8F201079-6EBF-4BE6-970A-8AB27983B44F}" destId="{FA661225-65D0-4ECA-94F4-C60DA3C595D9}" srcOrd="8" destOrd="0" presId="urn:microsoft.com/office/officeart/2011/layout/CircleProcess"/>
    <dgm:cxn modelId="{F670EFC7-B403-4A96-A1F4-00367A27150A}" type="presParOf" srcId="{8F201079-6EBF-4BE6-970A-8AB27983B44F}" destId="{603F4F69-ADD7-4EAF-AA97-182F0E1D0652}" srcOrd="9" destOrd="0" presId="urn:microsoft.com/office/officeart/2011/layout/CircleProcess"/>
    <dgm:cxn modelId="{FC3A99C5-9AD4-4A5C-BB5F-478CE41FA062}" type="presParOf" srcId="{603F4F69-ADD7-4EAF-AA97-182F0E1D0652}" destId="{BEF4AB4A-FE4F-4A5C-A52C-A6952365895B}" srcOrd="0" destOrd="0" presId="urn:microsoft.com/office/officeart/2011/layout/CircleProcess"/>
    <dgm:cxn modelId="{400671E2-04E0-4E0B-B8FD-18A8BAE49E81}" type="presParOf" srcId="{8F201079-6EBF-4BE6-970A-8AB27983B44F}" destId="{575A7A26-1BDB-462B-A43E-659C86DE4CE2}" srcOrd="10" destOrd="0" presId="urn:microsoft.com/office/officeart/2011/layout/CircleProcess"/>
    <dgm:cxn modelId="{225636EE-BF53-4E8D-918E-7CE5F60A971D}" type="presParOf" srcId="{575A7A26-1BDB-462B-A43E-659C86DE4CE2}" destId="{5D3748D5-1F69-4AEE-AEE3-905045C1EED9}" srcOrd="0" destOrd="0" presId="urn:microsoft.com/office/officeart/2011/layout/CircleProcess"/>
    <dgm:cxn modelId="{5A343E99-C3F6-41AD-A761-BD49DB5A3875}" type="presParOf" srcId="{8F201079-6EBF-4BE6-970A-8AB27983B44F}" destId="{03FA2E3B-FCC3-4F4F-B9AE-7A149182D629}" srcOrd="11" destOrd="0" presId="urn:microsoft.com/office/officeart/2011/layout/CircleProcess"/>
    <dgm:cxn modelId="{42F49281-C578-49CC-A149-B1B06BF63635}" type="presParOf" srcId="{8F201079-6EBF-4BE6-970A-8AB27983B44F}" destId="{4654F9CA-0049-43CA-B7A9-F160C173F8E0}" srcOrd="12" destOrd="0" presId="urn:microsoft.com/office/officeart/2011/layout/CircleProcess"/>
    <dgm:cxn modelId="{2E29D21B-C294-4E6F-B92F-C35548DF8B8E}" type="presParOf" srcId="{4654F9CA-0049-43CA-B7A9-F160C173F8E0}" destId="{D36088E0-86BB-4198-9662-B3E6712F1D71}" srcOrd="0" destOrd="0" presId="urn:microsoft.com/office/officeart/2011/layout/CircleProcess"/>
    <dgm:cxn modelId="{E17C6D45-025B-4441-B011-C0BA1102C591}" type="presParOf" srcId="{8F201079-6EBF-4BE6-970A-8AB27983B44F}" destId="{B4C46CE6-A216-43EB-A8FB-69CF9C5E14BD}" srcOrd="13" destOrd="0" presId="urn:microsoft.com/office/officeart/2011/layout/CircleProcess"/>
    <dgm:cxn modelId="{23747464-C799-4D77-9AF0-0C315CB93EC1}" type="presParOf" srcId="{B4C46CE6-A216-43EB-A8FB-69CF9C5E14BD}" destId="{6FC3B307-C1E1-4DDD-BE39-64A60BF893CF}" srcOrd="0" destOrd="0" presId="urn:microsoft.com/office/officeart/2011/layout/CircleProcess"/>
    <dgm:cxn modelId="{69F6EBE5-1701-48E5-AA37-6C716345D7D6}" type="presParOf" srcId="{8F201079-6EBF-4BE6-970A-8AB27983B44F}" destId="{68E0FC54-52B2-44CB-8212-975BF9234248}" srcOrd="14" destOrd="0" presId="urn:microsoft.com/office/officeart/2011/layout/CircleProcess"/>
    <dgm:cxn modelId="{D42DE3B8-EEEC-4170-99C8-697C85234214}" type="presParOf" srcId="{8F201079-6EBF-4BE6-970A-8AB27983B44F}" destId="{2E011E9E-DC08-4B2C-BDC6-ABCCDF5C77AA}" srcOrd="15" destOrd="0" presId="urn:microsoft.com/office/officeart/2011/layout/CircleProcess"/>
    <dgm:cxn modelId="{44CAAC93-16AD-4872-A449-3E4075219949}" type="presParOf" srcId="{2E011E9E-DC08-4B2C-BDC6-ABCCDF5C77AA}" destId="{A9BF9816-E644-46C0-A887-934188E967DE}" srcOrd="0" destOrd="0" presId="urn:microsoft.com/office/officeart/2011/layout/CircleProcess"/>
    <dgm:cxn modelId="{75234E66-696E-4A70-A365-F7BF5AF7C927}" type="presParOf" srcId="{8F201079-6EBF-4BE6-970A-8AB27983B44F}" destId="{5007CE64-588D-4106-9D86-C89A2DECA8DD}" srcOrd="16" destOrd="0" presId="urn:microsoft.com/office/officeart/2011/layout/CircleProcess"/>
    <dgm:cxn modelId="{DFA5A5E0-D034-4015-B100-555121624EBE}" type="presParOf" srcId="{5007CE64-588D-4106-9D86-C89A2DECA8DD}" destId="{F32FDD93-2138-4195-A053-CC3C29AE5180}" srcOrd="0" destOrd="0" presId="urn:microsoft.com/office/officeart/2011/layout/CircleProcess"/>
    <dgm:cxn modelId="{866EC789-50E0-4810-88B1-4E573CE851B1}" type="presParOf" srcId="{8F201079-6EBF-4BE6-970A-8AB27983B44F}" destId="{D439A42A-8DA0-413F-A947-A5BF51BD4467}" srcOrd="17" destOrd="0" presId="urn:microsoft.com/office/officeart/2011/layout/Circle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6201D0-5D44-4B03-8325-D909D88AD1B2}">
      <dsp:nvSpPr>
        <dsp:cNvPr id="0" name=""/>
        <dsp:cNvSpPr/>
      </dsp:nvSpPr>
      <dsp:spPr>
        <a:xfrm>
          <a:off x="9529182" y="958469"/>
          <a:ext cx="1756607" cy="1756273"/>
        </a:xfrm>
        <a:prstGeom prst="ellipse">
          <a:avLst/>
        </a:prstGeom>
        <a:gradFill rotWithShape="0">
          <a:gsLst>
            <a:gs pos="0">
              <a:schemeClr val="accent1">
                <a:shade val="50000"/>
                <a:hueOff val="0"/>
                <a:satOff val="0"/>
                <a:lumOff val="0"/>
                <a:alphaOff val="0"/>
                <a:lumMod val="110000"/>
                <a:satMod val="105000"/>
                <a:tint val="67000"/>
              </a:schemeClr>
            </a:gs>
            <a:gs pos="50000">
              <a:schemeClr val="accent1">
                <a:shade val="50000"/>
                <a:hueOff val="0"/>
                <a:satOff val="0"/>
                <a:lumOff val="0"/>
                <a:alphaOff val="0"/>
                <a:lumMod val="105000"/>
                <a:satMod val="103000"/>
                <a:tint val="73000"/>
              </a:schemeClr>
            </a:gs>
            <a:gs pos="100000">
              <a:schemeClr val="accent1">
                <a:shade val="50000"/>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55D4FC10-6A3B-49C1-B3DF-B90BC10597F1}">
      <dsp:nvSpPr>
        <dsp:cNvPr id="0" name=""/>
        <dsp:cNvSpPr/>
      </dsp:nvSpPr>
      <dsp:spPr>
        <a:xfrm>
          <a:off x="9588331" y="1017021"/>
          <a:ext cx="1639426" cy="1639168"/>
        </a:xfrm>
        <a:prstGeom prst="ellipse">
          <a:avLst/>
        </a:prstGeom>
        <a:solidFill>
          <a:schemeClr val="lt1">
            <a:alpha val="90000"/>
            <a:hueOff val="0"/>
            <a:satOff val="0"/>
            <a:lumOff val="0"/>
            <a:alphaOff val="0"/>
          </a:schemeClr>
        </a:solidFill>
        <a:ln w="6350" cap="flat" cmpd="sng" algn="ctr">
          <a:solidFill>
            <a:schemeClr val="accent1">
              <a:shade val="5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33020" tIns="33020" rIns="33020" bIns="33020" numCol="1" spcCol="1270" anchor="ctr" anchorCtr="0">
          <a:noAutofit/>
        </a:bodyPr>
        <a:lstStyle/>
        <a:p>
          <a:pPr marL="0" lvl="0" indent="0" algn="ctr" defTabSz="1155700">
            <a:lnSpc>
              <a:spcPct val="90000"/>
            </a:lnSpc>
            <a:spcBef>
              <a:spcPct val="0"/>
            </a:spcBef>
            <a:spcAft>
              <a:spcPct val="35000"/>
            </a:spcAft>
            <a:buNone/>
          </a:pPr>
          <a:r>
            <a:rPr lang="is-IS" sz="2600" b="1" kern="1200" dirty="0"/>
            <a:t>1. maí til 2023</a:t>
          </a:r>
        </a:p>
      </dsp:txBody>
      <dsp:txXfrm>
        <a:off x="9822694" y="1251232"/>
        <a:ext cx="1170699" cy="1170746"/>
      </dsp:txXfrm>
    </dsp:sp>
    <dsp:sp modelId="{698C9443-D6CE-405B-8986-C8662DB907A6}">
      <dsp:nvSpPr>
        <dsp:cNvPr id="0" name=""/>
        <dsp:cNvSpPr/>
      </dsp:nvSpPr>
      <dsp:spPr>
        <a:xfrm rot="2700000">
          <a:off x="7714665" y="958271"/>
          <a:ext cx="1756360" cy="1756360"/>
        </a:xfrm>
        <a:prstGeom prst="teardrop">
          <a:avLst>
            <a:gd name="adj" fmla="val 100000"/>
          </a:avLst>
        </a:prstGeom>
        <a:gradFill rotWithShape="0">
          <a:gsLst>
            <a:gs pos="0">
              <a:schemeClr val="accent1">
                <a:shade val="50000"/>
                <a:hueOff val="134164"/>
                <a:satOff val="-3267"/>
                <a:lumOff val="14299"/>
                <a:alphaOff val="0"/>
                <a:lumMod val="110000"/>
                <a:satMod val="105000"/>
                <a:tint val="67000"/>
              </a:schemeClr>
            </a:gs>
            <a:gs pos="50000">
              <a:schemeClr val="accent1">
                <a:shade val="50000"/>
                <a:hueOff val="134164"/>
                <a:satOff val="-3267"/>
                <a:lumOff val="14299"/>
                <a:alphaOff val="0"/>
                <a:lumMod val="105000"/>
                <a:satMod val="103000"/>
                <a:tint val="73000"/>
              </a:schemeClr>
            </a:gs>
            <a:gs pos="100000">
              <a:schemeClr val="accent1">
                <a:shade val="50000"/>
                <a:hueOff val="134164"/>
                <a:satOff val="-3267"/>
                <a:lumOff val="14299"/>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3490B20D-A6A6-4640-A408-144E3C2996AC}">
      <dsp:nvSpPr>
        <dsp:cNvPr id="0" name=""/>
        <dsp:cNvSpPr/>
      </dsp:nvSpPr>
      <dsp:spPr>
        <a:xfrm>
          <a:off x="7773690" y="1017021"/>
          <a:ext cx="1639426" cy="1639168"/>
        </a:xfrm>
        <a:prstGeom prst="ellipse">
          <a:avLst/>
        </a:prstGeom>
        <a:solidFill>
          <a:schemeClr val="lt1">
            <a:alpha val="90000"/>
            <a:hueOff val="0"/>
            <a:satOff val="0"/>
            <a:lumOff val="0"/>
            <a:alphaOff val="0"/>
          </a:schemeClr>
        </a:solidFill>
        <a:ln w="6350" cap="flat" cmpd="sng" algn="ctr">
          <a:solidFill>
            <a:schemeClr val="accent1">
              <a:shade val="50000"/>
              <a:hueOff val="134164"/>
              <a:satOff val="-3267"/>
              <a:lumOff val="14299"/>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33020" tIns="33020" rIns="33020" bIns="33020" numCol="1" spcCol="1270" anchor="ctr" anchorCtr="0">
          <a:noAutofit/>
        </a:bodyPr>
        <a:lstStyle/>
        <a:p>
          <a:pPr marL="0" lvl="0" indent="0" algn="ctr" defTabSz="1155700">
            <a:lnSpc>
              <a:spcPct val="90000"/>
            </a:lnSpc>
            <a:spcBef>
              <a:spcPct val="0"/>
            </a:spcBef>
            <a:spcAft>
              <a:spcPct val="35000"/>
            </a:spcAft>
            <a:buNone/>
          </a:pPr>
          <a:r>
            <a:rPr lang="is-IS" sz="2600" b="1" kern="1200" dirty="0"/>
            <a:t>1.     Maí </a:t>
          </a:r>
        </a:p>
      </dsp:txBody>
      <dsp:txXfrm>
        <a:off x="8008054" y="1251232"/>
        <a:ext cx="1170699" cy="1170746"/>
      </dsp:txXfrm>
    </dsp:sp>
    <dsp:sp modelId="{9CCD2B3B-780B-4E18-9F77-312B3BFA7EA5}">
      <dsp:nvSpPr>
        <dsp:cNvPr id="0" name=""/>
        <dsp:cNvSpPr/>
      </dsp:nvSpPr>
      <dsp:spPr>
        <a:xfrm rot="2700000">
          <a:off x="5900025" y="958271"/>
          <a:ext cx="1756360" cy="1756360"/>
        </a:xfrm>
        <a:prstGeom prst="teardrop">
          <a:avLst>
            <a:gd name="adj" fmla="val 100000"/>
          </a:avLst>
        </a:prstGeom>
        <a:gradFill rotWithShape="0">
          <a:gsLst>
            <a:gs pos="0">
              <a:schemeClr val="accent1">
                <a:shade val="50000"/>
                <a:hueOff val="268329"/>
                <a:satOff val="-6535"/>
                <a:lumOff val="28597"/>
                <a:alphaOff val="0"/>
                <a:lumMod val="110000"/>
                <a:satMod val="105000"/>
                <a:tint val="67000"/>
              </a:schemeClr>
            </a:gs>
            <a:gs pos="50000">
              <a:schemeClr val="accent1">
                <a:shade val="50000"/>
                <a:hueOff val="268329"/>
                <a:satOff val="-6535"/>
                <a:lumOff val="28597"/>
                <a:alphaOff val="0"/>
                <a:lumMod val="105000"/>
                <a:satMod val="103000"/>
                <a:tint val="73000"/>
              </a:schemeClr>
            </a:gs>
            <a:gs pos="100000">
              <a:schemeClr val="accent1">
                <a:shade val="50000"/>
                <a:hueOff val="268329"/>
                <a:satOff val="-6535"/>
                <a:lumOff val="28597"/>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AAAF9B48-CA0F-473B-8130-72F15B422487}">
      <dsp:nvSpPr>
        <dsp:cNvPr id="0" name=""/>
        <dsp:cNvSpPr/>
      </dsp:nvSpPr>
      <dsp:spPr>
        <a:xfrm>
          <a:off x="5959050" y="1017021"/>
          <a:ext cx="1639426" cy="1639168"/>
        </a:xfrm>
        <a:prstGeom prst="ellipse">
          <a:avLst/>
        </a:prstGeom>
        <a:solidFill>
          <a:schemeClr val="lt1">
            <a:alpha val="90000"/>
            <a:hueOff val="0"/>
            <a:satOff val="0"/>
            <a:lumOff val="0"/>
            <a:alphaOff val="0"/>
          </a:schemeClr>
        </a:solidFill>
        <a:ln w="6350" cap="flat" cmpd="sng" algn="ctr">
          <a:solidFill>
            <a:schemeClr val="accent1">
              <a:shade val="50000"/>
              <a:hueOff val="268329"/>
              <a:satOff val="-6535"/>
              <a:lumOff val="28597"/>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33020" tIns="33020" rIns="33020" bIns="33020" numCol="1" spcCol="1270" anchor="ctr" anchorCtr="0">
          <a:noAutofit/>
        </a:bodyPr>
        <a:lstStyle/>
        <a:p>
          <a:pPr marL="0" lvl="0" indent="0" algn="ctr" defTabSz="1155700">
            <a:lnSpc>
              <a:spcPct val="90000"/>
            </a:lnSpc>
            <a:spcBef>
              <a:spcPct val="0"/>
            </a:spcBef>
            <a:spcAft>
              <a:spcPct val="35000"/>
            </a:spcAft>
            <a:buNone/>
          </a:pPr>
          <a:r>
            <a:rPr lang="is-IS" sz="2600" b="1" kern="1200"/>
            <a:t>2.   Apríl </a:t>
          </a:r>
        </a:p>
      </dsp:txBody>
      <dsp:txXfrm>
        <a:off x="6193413" y="1251232"/>
        <a:ext cx="1170699" cy="1170746"/>
      </dsp:txXfrm>
    </dsp:sp>
    <dsp:sp modelId="{BEF4AB4A-FE4F-4A5C-A52C-A6952365895B}">
      <dsp:nvSpPr>
        <dsp:cNvPr id="0" name=""/>
        <dsp:cNvSpPr/>
      </dsp:nvSpPr>
      <dsp:spPr>
        <a:xfrm rot="2700000">
          <a:off x="4085384" y="958271"/>
          <a:ext cx="1756360" cy="1756360"/>
        </a:xfrm>
        <a:prstGeom prst="teardrop">
          <a:avLst>
            <a:gd name="adj" fmla="val 100000"/>
          </a:avLst>
        </a:prstGeom>
        <a:gradFill rotWithShape="0">
          <a:gsLst>
            <a:gs pos="0">
              <a:schemeClr val="accent1">
                <a:shade val="50000"/>
                <a:hueOff val="402493"/>
                <a:satOff val="-9802"/>
                <a:lumOff val="42896"/>
                <a:alphaOff val="0"/>
                <a:lumMod val="110000"/>
                <a:satMod val="105000"/>
                <a:tint val="67000"/>
              </a:schemeClr>
            </a:gs>
            <a:gs pos="50000">
              <a:schemeClr val="accent1">
                <a:shade val="50000"/>
                <a:hueOff val="402493"/>
                <a:satOff val="-9802"/>
                <a:lumOff val="42896"/>
                <a:alphaOff val="0"/>
                <a:lumMod val="105000"/>
                <a:satMod val="103000"/>
                <a:tint val="73000"/>
              </a:schemeClr>
            </a:gs>
            <a:gs pos="100000">
              <a:schemeClr val="accent1">
                <a:shade val="50000"/>
                <a:hueOff val="402493"/>
                <a:satOff val="-9802"/>
                <a:lumOff val="42896"/>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5D3748D5-1F69-4AEE-AEE3-905045C1EED9}">
      <dsp:nvSpPr>
        <dsp:cNvPr id="0" name=""/>
        <dsp:cNvSpPr/>
      </dsp:nvSpPr>
      <dsp:spPr>
        <a:xfrm>
          <a:off x="4144409" y="1017021"/>
          <a:ext cx="1639426" cy="1639168"/>
        </a:xfrm>
        <a:prstGeom prst="ellipse">
          <a:avLst/>
        </a:prstGeom>
        <a:solidFill>
          <a:schemeClr val="lt1">
            <a:alpha val="90000"/>
            <a:hueOff val="0"/>
            <a:satOff val="0"/>
            <a:lumOff val="0"/>
            <a:alphaOff val="0"/>
          </a:schemeClr>
        </a:solidFill>
        <a:ln w="6350" cap="flat" cmpd="sng" algn="ctr">
          <a:solidFill>
            <a:schemeClr val="accent1">
              <a:shade val="50000"/>
              <a:hueOff val="402493"/>
              <a:satOff val="-9802"/>
              <a:lumOff val="42896"/>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33020" tIns="33020" rIns="33020" bIns="33020" numCol="1" spcCol="1270" anchor="ctr" anchorCtr="0">
          <a:noAutofit/>
        </a:bodyPr>
        <a:lstStyle/>
        <a:p>
          <a:pPr marL="0" lvl="0" indent="0" algn="ctr" defTabSz="1155700">
            <a:lnSpc>
              <a:spcPct val="90000"/>
            </a:lnSpc>
            <a:spcBef>
              <a:spcPct val="0"/>
            </a:spcBef>
            <a:spcAft>
              <a:spcPct val="35000"/>
            </a:spcAft>
            <a:buNone/>
          </a:pPr>
          <a:r>
            <a:rPr lang="is-IS" sz="2600" b="1" kern="1200"/>
            <a:t>15. Mars</a:t>
          </a:r>
        </a:p>
      </dsp:txBody>
      <dsp:txXfrm>
        <a:off x="4377656" y="1251232"/>
        <a:ext cx="1170699" cy="1170746"/>
      </dsp:txXfrm>
    </dsp:sp>
    <dsp:sp modelId="{D36088E0-86BB-4198-9662-B3E6712F1D71}">
      <dsp:nvSpPr>
        <dsp:cNvPr id="0" name=""/>
        <dsp:cNvSpPr/>
      </dsp:nvSpPr>
      <dsp:spPr>
        <a:xfrm rot="2700000">
          <a:off x="2270743" y="958271"/>
          <a:ext cx="1756360" cy="1756360"/>
        </a:xfrm>
        <a:prstGeom prst="teardrop">
          <a:avLst>
            <a:gd name="adj" fmla="val 100000"/>
          </a:avLst>
        </a:prstGeom>
        <a:gradFill rotWithShape="0">
          <a:gsLst>
            <a:gs pos="0">
              <a:schemeClr val="accent1">
                <a:shade val="50000"/>
                <a:hueOff val="268329"/>
                <a:satOff val="-6535"/>
                <a:lumOff val="28597"/>
                <a:alphaOff val="0"/>
                <a:lumMod val="110000"/>
                <a:satMod val="105000"/>
                <a:tint val="67000"/>
              </a:schemeClr>
            </a:gs>
            <a:gs pos="50000">
              <a:schemeClr val="accent1">
                <a:shade val="50000"/>
                <a:hueOff val="268329"/>
                <a:satOff val="-6535"/>
                <a:lumOff val="28597"/>
                <a:alphaOff val="0"/>
                <a:lumMod val="105000"/>
                <a:satMod val="103000"/>
                <a:tint val="73000"/>
              </a:schemeClr>
            </a:gs>
            <a:gs pos="100000">
              <a:schemeClr val="accent1">
                <a:shade val="50000"/>
                <a:hueOff val="268329"/>
                <a:satOff val="-6535"/>
                <a:lumOff val="28597"/>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6FC3B307-C1E1-4DDD-BE39-64A60BF893CF}">
      <dsp:nvSpPr>
        <dsp:cNvPr id="0" name=""/>
        <dsp:cNvSpPr/>
      </dsp:nvSpPr>
      <dsp:spPr>
        <a:xfrm>
          <a:off x="2329768" y="1017021"/>
          <a:ext cx="1639426" cy="1639168"/>
        </a:xfrm>
        <a:prstGeom prst="ellipse">
          <a:avLst/>
        </a:prstGeom>
        <a:solidFill>
          <a:schemeClr val="lt1">
            <a:alpha val="90000"/>
            <a:hueOff val="0"/>
            <a:satOff val="0"/>
            <a:lumOff val="0"/>
            <a:alphaOff val="0"/>
          </a:schemeClr>
        </a:solidFill>
        <a:ln w="6350" cap="flat" cmpd="sng" algn="ctr">
          <a:solidFill>
            <a:schemeClr val="accent1">
              <a:shade val="50000"/>
              <a:hueOff val="268329"/>
              <a:satOff val="-6535"/>
              <a:lumOff val="28597"/>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33020" tIns="33020" rIns="33020" bIns="33020" numCol="1" spcCol="1270" anchor="ctr" anchorCtr="0">
          <a:noAutofit/>
        </a:bodyPr>
        <a:lstStyle/>
        <a:p>
          <a:pPr marL="0" lvl="0" indent="0" algn="ctr" defTabSz="1155700">
            <a:lnSpc>
              <a:spcPct val="90000"/>
            </a:lnSpc>
            <a:spcBef>
              <a:spcPct val="0"/>
            </a:spcBef>
            <a:spcAft>
              <a:spcPct val="35000"/>
            </a:spcAft>
            <a:buNone/>
          </a:pPr>
          <a:r>
            <a:rPr lang="is-IS" sz="2600" b="1" kern="1200" dirty="0"/>
            <a:t>1. Febrúar </a:t>
          </a:r>
        </a:p>
      </dsp:txBody>
      <dsp:txXfrm>
        <a:off x="2563016" y="1251232"/>
        <a:ext cx="1170699" cy="1170746"/>
      </dsp:txXfrm>
    </dsp:sp>
    <dsp:sp modelId="{A9BF9816-E644-46C0-A887-934188E967DE}">
      <dsp:nvSpPr>
        <dsp:cNvPr id="0" name=""/>
        <dsp:cNvSpPr/>
      </dsp:nvSpPr>
      <dsp:spPr>
        <a:xfrm rot="2700000">
          <a:off x="456103" y="958271"/>
          <a:ext cx="1756360" cy="1756360"/>
        </a:xfrm>
        <a:prstGeom prst="teardrop">
          <a:avLst>
            <a:gd name="adj" fmla="val 100000"/>
          </a:avLst>
        </a:prstGeom>
        <a:gradFill rotWithShape="0">
          <a:gsLst>
            <a:gs pos="0">
              <a:schemeClr val="accent1">
                <a:shade val="50000"/>
                <a:hueOff val="134164"/>
                <a:satOff val="-3267"/>
                <a:lumOff val="14299"/>
                <a:alphaOff val="0"/>
                <a:lumMod val="110000"/>
                <a:satMod val="105000"/>
                <a:tint val="67000"/>
              </a:schemeClr>
            </a:gs>
            <a:gs pos="50000">
              <a:schemeClr val="accent1">
                <a:shade val="50000"/>
                <a:hueOff val="134164"/>
                <a:satOff val="-3267"/>
                <a:lumOff val="14299"/>
                <a:alphaOff val="0"/>
                <a:lumMod val="105000"/>
                <a:satMod val="103000"/>
                <a:tint val="73000"/>
              </a:schemeClr>
            </a:gs>
            <a:gs pos="100000">
              <a:schemeClr val="accent1">
                <a:shade val="50000"/>
                <a:hueOff val="134164"/>
                <a:satOff val="-3267"/>
                <a:lumOff val="14299"/>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F32FDD93-2138-4195-A053-CC3C29AE5180}">
      <dsp:nvSpPr>
        <dsp:cNvPr id="0" name=""/>
        <dsp:cNvSpPr/>
      </dsp:nvSpPr>
      <dsp:spPr>
        <a:xfrm>
          <a:off x="514012" y="1017021"/>
          <a:ext cx="1639426" cy="1639168"/>
        </a:xfrm>
        <a:prstGeom prst="ellipse">
          <a:avLst/>
        </a:prstGeom>
        <a:solidFill>
          <a:schemeClr val="lt1">
            <a:alpha val="90000"/>
            <a:hueOff val="0"/>
            <a:satOff val="0"/>
            <a:lumOff val="0"/>
            <a:alphaOff val="0"/>
          </a:schemeClr>
        </a:solidFill>
        <a:ln w="6350" cap="flat" cmpd="sng" algn="ctr">
          <a:solidFill>
            <a:schemeClr val="accent1">
              <a:shade val="50000"/>
              <a:hueOff val="134164"/>
              <a:satOff val="-3267"/>
              <a:lumOff val="14299"/>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33020" tIns="33020" rIns="33020" bIns="33020" numCol="1" spcCol="1270" anchor="ctr" anchorCtr="0">
          <a:noAutofit/>
        </a:bodyPr>
        <a:lstStyle/>
        <a:p>
          <a:pPr marL="0" lvl="0" indent="0" algn="ctr" defTabSz="1155700">
            <a:lnSpc>
              <a:spcPct val="90000"/>
            </a:lnSpc>
            <a:spcBef>
              <a:spcPct val="0"/>
            </a:spcBef>
            <a:spcAft>
              <a:spcPct val="35000"/>
            </a:spcAft>
            <a:buNone/>
          </a:pPr>
          <a:r>
            <a:rPr lang="is-IS" sz="2600" b="1" kern="1200"/>
            <a:t>15. Janúar</a:t>
          </a:r>
        </a:p>
      </dsp:txBody>
      <dsp:txXfrm>
        <a:off x="748375" y="1251232"/>
        <a:ext cx="1170699" cy="1170746"/>
      </dsp:txXfrm>
    </dsp:sp>
  </dsp:spTree>
</dsp:drawing>
</file>

<file path=ppt/diagrams/layout1.xml><?xml version="1.0" encoding="utf-8"?>
<dgm:layoutDef xmlns:dgm="http://schemas.openxmlformats.org/drawingml/2006/diagram" xmlns:a="http://schemas.openxmlformats.org/drawingml/2006/main" uniqueId="urn:microsoft.com/office/officeart/2011/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fgAcc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íðuhaussstaðgengill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s-IS"/>
          </a:p>
        </p:txBody>
      </p:sp>
      <p:sp>
        <p:nvSpPr>
          <p:cNvPr id="3" name="Dagsetningarstaðgengill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60A84AC-C80A-4FE0-A521-6AD932C4391B}" type="datetimeFigureOut">
              <a:rPr lang="is-IS" smtClean="0"/>
              <a:t>6.5.2021</a:t>
            </a:fld>
            <a:endParaRPr lang="is-IS"/>
          </a:p>
        </p:txBody>
      </p:sp>
      <p:sp>
        <p:nvSpPr>
          <p:cNvPr id="4" name="Skyggnumyndastaðgengill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s-IS"/>
          </a:p>
        </p:txBody>
      </p:sp>
      <p:sp>
        <p:nvSpPr>
          <p:cNvPr id="5" name="Minnispunktastaðgengill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s-IS"/>
              <a:t>Smelltu til að breyta textastílum frumgerðar</a:t>
            </a:r>
          </a:p>
          <a:p>
            <a:pPr lvl="1"/>
            <a:r>
              <a:rPr lang="is-IS"/>
              <a:t>Annað stig</a:t>
            </a:r>
          </a:p>
          <a:p>
            <a:pPr lvl="2"/>
            <a:r>
              <a:rPr lang="is-IS"/>
              <a:t>Þriðja stig</a:t>
            </a:r>
          </a:p>
          <a:p>
            <a:pPr lvl="3"/>
            <a:r>
              <a:rPr lang="is-IS"/>
              <a:t>Fjórða stig</a:t>
            </a:r>
          </a:p>
          <a:p>
            <a:pPr lvl="4"/>
            <a:r>
              <a:rPr lang="is-IS"/>
              <a:t>Fimmta stig</a:t>
            </a:r>
          </a:p>
        </p:txBody>
      </p:sp>
      <p:sp>
        <p:nvSpPr>
          <p:cNvPr id="6" name="Síðufótarstaðgengill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s-IS"/>
          </a:p>
        </p:txBody>
      </p:sp>
      <p:sp>
        <p:nvSpPr>
          <p:cNvPr id="7" name="Skyggnunúmersstaðgengill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015B3EF-E3C9-4D8E-966A-69A3E9E5EAA3}" type="slidenum">
              <a:rPr lang="is-IS" smtClean="0"/>
              <a:t>‹#›</a:t>
            </a:fld>
            <a:endParaRPr lang="is-IS"/>
          </a:p>
        </p:txBody>
      </p:sp>
    </p:spTree>
    <p:extLst>
      <p:ext uri="{BB962C8B-B14F-4D97-AF65-F5344CB8AC3E}">
        <p14:creationId xmlns:p14="http://schemas.microsoft.com/office/powerpoint/2010/main" val="26244028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s-IS"/>
          </a:p>
        </p:txBody>
      </p:sp>
      <p:sp>
        <p:nvSpPr>
          <p:cNvPr id="4" name="Slide Number Placeholder 3"/>
          <p:cNvSpPr>
            <a:spLocks noGrp="1"/>
          </p:cNvSpPr>
          <p:nvPr>
            <p:ph type="sldNum" sz="quarter" idx="5"/>
          </p:nvPr>
        </p:nvSpPr>
        <p:spPr/>
        <p:txBody>
          <a:bodyPr/>
          <a:lstStyle/>
          <a:p>
            <a:fld id="{6015B3EF-E3C9-4D8E-966A-69A3E9E5EAA3}" type="slidenum">
              <a:rPr lang="is-IS" smtClean="0"/>
              <a:t>1</a:t>
            </a:fld>
            <a:endParaRPr lang="is-IS"/>
          </a:p>
        </p:txBody>
      </p:sp>
    </p:spTree>
    <p:extLst>
      <p:ext uri="{BB962C8B-B14F-4D97-AF65-F5344CB8AC3E}">
        <p14:creationId xmlns:p14="http://schemas.microsoft.com/office/powerpoint/2010/main" val="24669519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yggnumyndastaðgengill 1"/>
          <p:cNvSpPr>
            <a:spLocks noGrp="1" noRot="1" noChangeAspect="1"/>
          </p:cNvSpPr>
          <p:nvPr>
            <p:ph type="sldImg"/>
          </p:nvPr>
        </p:nvSpPr>
        <p:spPr/>
      </p:sp>
      <p:sp>
        <p:nvSpPr>
          <p:cNvPr id="3" name="Minnispunktastaðgengill 2"/>
          <p:cNvSpPr>
            <a:spLocks noGrp="1"/>
          </p:cNvSpPr>
          <p:nvPr>
            <p:ph type="body" idx="1"/>
          </p:nvPr>
        </p:nvSpPr>
        <p:spPr/>
        <p:txBody>
          <a:bodyPr/>
          <a:lstStyle/>
          <a:p>
            <a:endParaRPr lang="is-IS"/>
          </a:p>
        </p:txBody>
      </p:sp>
      <p:sp>
        <p:nvSpPr>
          <p:cNvPr id="4" name="Skyggnunúmersstaðgengill 3"/>
          <p:cNvSpPr>
            <a:spLocks noGrp="1"/>
          </p:cNvSpPr>
          <p:nvPr>
            <p:ph type="sldNum" sz="quarter" idx="5"/>
          </p:nvPr>
        </p:nvSpPr>
        <p:spPr/>
        <p:txBody>
          <a:bodyPr/>
          <a:lstStyle/>
          <a:p>
            <a:fld id="{6015B3EF-E3C9-4D8E-966A-69A3E9E5EAA3}" type="slidenum">
              <a:rPr lang="is-IS" smtClean="0"/>
              <a:t>2</a:t>
            </a:fld>
            <a:endParaRPr lang="is-IS"/>
          </a:p>
        </p:txBody>
      </p:sp>
    </p:spTree>
    <p:extLst>
      <p:ext uri="{BB962C8B-B14F-4D97-AF65-F5344CB8AC3E}">
        <p14:creationId xmlns:p14="http://schemas.microsoft.com/office/powerpoint/2010/main" val="22929328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s-IS" sz="1200" kern="1200" dirty="0">
                <a:solidFill>
                  <a:schemeClr val="tx1"/>
                </a:solidFill>
                <a:effectLst/>
                <a:latin typeface="+mn-lt"/>
                <a:ea typeface="+mn-ea"/>
                <a:cs typeface="+mn-cs"/>
              </a:rPr>
              <a:t>Breytingarnar eru umfangsmiklar og eru gerðar með heilsu, öryggi, jafnvægi vinnu og einkalífs starfsfólks og öryggi skjólstæðinga að leiðarljósi. Breytingunum er einnig ætlað að stuðla að því að meiri festa verði í starfsemi vaktavinnustaða í opinberri þjónustu og dregið verði úr þörf fyrir yfirvinnu. Með breytingunum verður vaktavinna eftirsóknarverðari, meiri hagkvæmni verður í nýtingu fjármuna og gæði opinberrar þjónustu aukast. </a:t>
            </a:r>
          </a:p>
          <a:p>
            <a:endParaRPr lang="is-IS" sz="1200" kern="1200" dirty="0">
              <a:solidFill>
                <a:schemeClr val="tx1"/>
              </a:solidFill>
              <a:effectLst/>
              <a:latin typeface="+mn-lt"/>
              <a:ea typeface="+mn-ea"/>
              <a:cs typeface="+mn-cs"/>
            </a:endParaRPr>
          </a:p>
          <a:p>
            <a:r>
              <a:rPr lang="is-IS" sz="1200" kern="1200" dirty="0">
                <a:solidFill>
                  <a:schemeClr val="tx1"/>
                </a:solidFill>
                <a:effectLst/>
                <a:latin typeface="+mn-lt"/>
                <a:ea typeface="+mn-ea"/>
                <a:cs typeface="+mn-cs"/>
              </a:rPr>
              <a:t>Markmið breytinganna eru fyrst og fremst að draga úr hættu á heilsutjóni vaktavinnufólks, auka öryggi starfsmanna og þjónustuþega og auka möguleika vaktavinnufólks á að samþætta vinnu og einkalíf. Rannsóknir hafa sýnt að vaktavinnufólk er í aukinni áhættu á að fá ýmsa sjúkdóma. Þá hefur vinna á mismunandi tímum sólarhringsins slæm áhrif á svefn fólks og það getur haft í för með sér verri heilsu. Vinna á óreglulegum tímum gerir einnig fólki erfiðara fyrir að eiga félagslíf og fjölskyldulíf. </a:t>
            </a:r>
          </a:p>
          <a:p>
            <a:endParaRPr lang="is-IS" sz="1200" kern="1200" dirty="0">
              <a:solidFill>
                <a:schemeClr val="tx1"/>
              </a:solidFill>
              <a:effectLst/>
              <a:latin typeface="+mn-lt"/>
              <a:ea typeface="+mn-ea"/>
              <a:cs typeface="+mn-cs"/>
            </a:endParaRPr>
          </a:p>
          <a:p>
            <a:r>
              <a:rPr lang="is-IS" sz="1200" kern="1200" dirty="0">
                <a:solidFill>
                  <a:schemeClr val="tx1"/>
                </a:solidFill>
                <a:effectLst/>
                <a:latin typeface="+mn-lt"/>
                <a:ea typeface="+mn-ea"/>
                <a:cs typeface="+mn-cs"/>
              </a:rPr>
              <a:t>Margar vaktavinnustéttir vinna þar að auki </a:t>
            </a:r>
            <a:r>
              <a:rPr lang="is-IS" dirty="0"/>
              <a:t>við krefjandi </a:t>
            </a:r>
            <a:r>
              <a:rPr lang="is-IS" sz="1200" kern="1200" dirty="0">
                <a:solidFill>
                  <a:schemeClr val="tx1"/>
                </a:solidFill>
                <a:effectLst/>
                <a:latin typeface="+mn-lt"/>
                <a:ea typeface="+mn-ea"/>
                <a:cs typeface="+mn-cs"/>
              </a:rPr>
              <a:t>störf, ekki síst í almannaþjónustunni. Stór hluti vaktavinnufólks vinnur hlutastörf. Breytingarnar eiga að hafa það í för með sér að auðveldara verður fyrir fólk að vinna í hærra starfshlutfalli en áður. Þegar vinnutímastyttingin tekur gildi verður öllum starfsmönnum í hlutastarfi boðið að hækka starfshlutfall sitt sem nemur vinnutímastyttingunni. Þetta hefur í för með sér launahækkun, í einhverjum tilvikum umtalsverða, og ævitekjur og lífeyrisgreiðslur vaktavinnustétta, ekki síst kvennastétta munu hækka.</a:t>
            </a:r>
            <a:r>
              <a:rPr lang="is-IS" dirty="0"/>
              <a:t> </a:t>
            </a:r>
            <a:endParaRPr lang="is-IS" sz="1200" kern="1200" dirty="0">
              <a:solidFill>
                <a:schemeClr val="tx1"/>
              </a:solidFill>
              <a:effectLst/>
              <a:latin typeface="+mn-lt"/>
              <a:cs typeface="Calibri"/>
            </a:endParaRPr>
          </a:p>
          <a:p>
            <a:endParaRPr lang="is-IS" dirty="0"/>
          </a:p>
        </p:txBody>
      </p:sp>
      <p:sp>
        <p:nvSpPr>
          <p:cNvPr id="4" name="Slide Number Placeholder 3"/>
          <p:cNvSpPr>
            <a:spLocks noGrp="1"/>
          </p:cNvSpPr>
          <p:nvPr>
            <p:ph type="sldNum" sz="quarter" idx="5"/>
          </p:nvPr>
        </p:nvSpPr>
        <p:spPr/>
        <p:txBody>
          <a:bodyPr/>
          <a:lstStyle/>
          <a:p>
            <a:fld id="{E4E34888-B064-4F24-87E2-CC07D32F7A1A}" type="slidenum">
              <a:rPr lang="is-IS" smtClean="0"/>
              <a:t>5</a:t>
            </a:fld>
            <a:endParaRPr lang="is-IS" dirty="0"/>
          </a:p>
        </p:txBody>
      </p:sp>
    </p:spTree>
    <p:extLst>
      <p:ext uri="{BB962C8B-B14F-4D97-AF65-F5344CB8AC3E}">
        <p14:creationId xmlns:p14="http://schemas.microsoft.com/office/powerpoint/2010/main" val="15974907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is-IS" dirty="0"/>
              <a:t>. </a:t>
            </a:r>
          </a:p>
        </p:txBody>
      </p:sp>
      <p:sp>
        <p:nvSpPr>
          <p:cNvPr id="4" name="Slide Number Placeholder 3"/>
          <p:cNvSpPr>
            <a:spLocks noGrp="1"/>
          </p:cNvSpPr>
          <p:nvPr>
            <p:ph type="sldNum" sz="quarter" idx="5"/>
          </p:nvPr>
        </p:nvSpPr>
        <p:spPr/>
        <p:txBody>
          <a:bodyPr/>
          <a:lstStyle/>
          <a:p>
            <a:fld id="{E4E34888-B064-4F24-87E2-CC07D32F7A1A}" type="slidenum">
              <a:rPr lang="is-IS" smtClean="0"/>
              <a:t>22</a:t>
            </a:fld>
            <a:endParaRPr lang="is-IS" dirty="0"/>
          </a:p>
        </p:txBody>
      </p:sp>
    </p:spTree>
    <p:extLst>
      <p:ext uri="{BB962C8B-B14F-4D97-AF65-F5344CB8AC3E}">
        <p14:creationId xmlns:p14="http://schemas.microsoft.com/office/powerpoint/2010/main" val="37852203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s-IS" dirty="0"/>
          </a:p>
        </p:txBody>
      </p:sp>
      <p:sp>
        <p:nvSpPr>
          <p:cNvPr id="4" name="Slide Number Placeholder 3"/>
          <p:cNvSpPr>
            <a:spLocks noGrp="1"/>
          </p:cNvSpPr>
          <p:nvPr>
            <p:ph type="sldNum" sz="quarter" idx="5"/>
          </p:nvPr>
        </p:nvSpPr>
        <p:spPr/>
        <p:txBody>
          <a:bodyPr/>
          <a:lstStyle/>
          <a:p>
            <a:fld id="{6015B3EF-E3C9-4D8E-966A-69A3E9E5EAA3}" type="slidenum">
              <a:rPr lang="is-IS" smtClean="0"/>
              <a:t>27</a:t>
            </a:fld>
            <a:endParaRPr lang="is-IS"/>
          </a:p>
        </p:txBody>
      </p:sp>
    </p:spTree>
    <p:extLst>
      <p:ext uri="{BB962C8B-B14F-4D97-AF65-F5344CB8AC3E}">
        <p14:creationId xmlns:p14="http://schemas.microsoft.com/office/powerpoint/2010/main" val="19544061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orsida">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DEEB1F7E-2A8D-504D-B0F6-19363E52AB3C}"/>
              </a:ext>
            </a:extLst>
          </p:cNvPr>
          <p:cNvSpPr>
            <a:spLocks noGrp="1"/>
          </p:cNvSpPr>
          <p:nvPr>
            <p:ph type="body" sz="quarter" idx="10" hasCustomPrompt="1"/>
          </p:nvPr>
        </p:nvSpPr>
        <p:spPr>
          <a:xfrm>
            <a:off x="1078095" y="3154770"/>
            <a:ext cx="3772579" cy="1304019"/>
          </a:xfrm>
          <a:prstGeom prst="rect">
            <a:avLst/>
          </a:prstGeom>
        </p:spPr>
        <p:txBody>
          <a:bodyPr/>
          <a:lstStyle>
            <a:lvl1pPr marL="0" indent="0">
              <a:lnSpc>
                <a:spcPct val="80000"/>
              </a:lnSpc>
              <a:buFontTx/>
              <a:buNone/>
              <a:defRPr sz="3800" b="1" i="0">
                <a:solidFill>
                  <a:schemeClr val="bg1"/>
                </a:solidFill>
                <a:latin typeface="FiraGO SemiBold" panose="020B0503050000020004" pitchFamily="34" charset="0"/>
                <a:cs typeface="FiraGO SemiBold" panose="020B0503050000020004" pitchFamily="34" charset="0"/>
              </a:defRPr>
            </a:lvl1pPr>
          </a:lstStyle>
          <a:p>
            <a:pPr lvl="0"/>
            <a:r>
              <a:rPr lang="en-GB" err="1"/>
              <a:t>Fyrirsögn</a:t>
            </a:r>
            <a:r>
              <a:rPr lang="en-GB"/>
              <a:t> </a:t>
            </a:r>
            <a:r>
              <a:rPr lang="en-GB" err="1"/>
              <a:t>í</a:t>
            </a:r>
            <a:r>
              <a:rPr lang="en-GB"/>
              <a:t> </a:t>
            </a:r>
          </a:p>
          <a:p>
            <a:pPr lvl="0"/>
            <a:r>
              <a:rPr lang="en-GB" err="1"/>
              <a:t>tveimur</a:t>
            </a:r>
            <a:r>
              <a:rPr lang="en-GB"/>
              <a:t> </a:t>
            </a:r>
            <a:r>
              <a:rPr lang="en-GB" err="1"/>
              <a:t>línum</a:t>
            </a:r>
            <a:endParaRPr lang="en-GB"/>
          </a:p>
        </p:txBody>
      </p:sp>
    </p:spTree>
    <p:extLst>
      <p:ext uri="{BB962C8B-B14F-4D97-AF65-F5344CB8AC3E}">
        <p14:creationId xmlns:p14="http://schemas.microsoft.com/office/powerpoint/2010/main" val="7439652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C764DE79-268F-4C1A-8933-263129D2AF90}" type="datetimeFigureOut">
              <a:rPr lang="en-US" dirty="0"/>
              <a:t>5/6/2021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7972830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5/6/2021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3798286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p:txBody>
          <a:bodyPr/>
          <a:lstStyle/>
          <a:p>
            <a:fld id="{C764DE79-268F-4C1A-8933-263129D2AF90}" type="datetimeFigureOut">
              <a:rPr lang="en-US" dirty="0"/>
              <a:t>5/6/2021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1071777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p:txBody>
          <a:bodyPr/>
          <a:lstStyle/>
          <a:p>
            <a:fld id="{C764DE79-268F-4C1A-8933-263129D2AF90}" type="datetimeFigureOut">
              <a:rPr lang="en-US" dirty="0"/>
              <a:t>5/6/2021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5760191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p:txBody>
          <a:bodyPr/>
          <a:lstStyle/>
          <a:p>
            <a:fld id="{C764DE79-268F-4C1A-8933-263129D2AF90}" type="datetimeFigureOut">
              <a:rPr lang="en-US" dirty="0"/>
              <a:t>5/6/2021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9648389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5/6/2021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9322281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5/6/2021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7695976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5/6/2021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411608101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C764DE79-268F-4C1A-8933-263129D2AF90}" type="datetimeFigureOut">
              <a:rPr lang="en-US" dirty="0"/>
              <a:t>5/6/2021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11410086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C764DE79-268F-4C1A-8933-263129D2AF90}" type="datetimeFigureOut">
              <a:rPr lang="en-US" dirty="0"/>
              <a:t>5/6/2021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5307906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Millisida">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DEEB1F7E-2A8D-504D-B0F6-19363E52AB3C}"/>
              </a:ext>
            </a:extLst>
          </p:cNvPr>
          <p:cNvSpPr>
            <a:spLocks noGrp="1"/>
          </p:cNvSpPr>
          <p:nvPr>
            <p:ph type="body" sz="quarter" idx="10" hasCustomPrompt="1"/>
          </p:nvPr>
        </p:nvSpPr>
        <p:spPr>
          <a:xfrm>
            <a:off x="1078095" y="3093810"/>
            <a:ext cx="5171980" cy="1729399"/>
          </a:xfrm>
          <a:prstGeom prst="rect">
            <a:avLst/>
          </a:prstGeom>
        </p:spPr>
        <p:txBody>
          <a:bodyPr/>
          <a:lstStyle>
            <a:lvl1pPr marL="0" indent="0">
              <a:lnSpc>
                <a:spcPct val="80000"/>
              </a:lnSpc>
              <a:buFontTx/>
              <a:buNone/>
              <a:defRPr sz="3800" b="1" i="0">
                <a:solidFill>
                  <a:srgbClr val="092E1E"/>
                </a:solidFill>
                <a:latin typeface="FiraGO SemiBold" panose="020B0503050000020004" pitchFamily="34" charset="0"/>
                <a:cs typeface="FiraGO SemiBold" panose="020B0503050000020004" pitchFamily="34" charset="0"/>
              </a:defRPr>
            </a:lvl1pPr>
          </a:lstStyle>
          <a:p>
            <a:pPr lvl="0"/>
            <a:r>
              <a:rPr lang="en-GB" err="1"/>
              <a:t>Fyrirsögn</a:t>
            </a:r>
            <a:r>
              <a:rPr lang="en-GB"/>
              <a:t> </a:t>
            </a:r>
            <a:r>
              <a:rPr lang="en-GB" err="1"/>
              <a:t>í</a:t>
            </a:r>
            <a:endParaRPr lang="en-GB"/>
          </a:p>
          <a:p>
            <a:pPr lvl="0"/>
            <a:r>
              <a:rPr lang="en-GB" err="1"/>
              <a:t>tveimur</a:t>
            </a:r>
            <a:r>
              <a:rPr lang="en-GB"/>
              <a:t> </a:t>
            </a:r>
            <a:r>
              <a:rPr lang="en-GB" err="1"/>
              <a:t>línum</a:t>
            </a:r>
            <a:endParaRPr lang="en-GB"/>
          </a:p>
        </p:txBody>
      </p:sp>
      <p:sp>
        <p:nvSpPr>
          <p:cNvPr id="10" name="Text Placeholder 9">
            <a:extLst>
              <a:ext uri="{FF2B5EF4-FFF2-40B4-BE49-F238E27FC236}">
                <a16:creationId xmlns:a16="http://schemas.microsoft.com/office/drawing/2014/main" id="{6DB5F931-388D-E84A-BE82-E8D7C4709E74}"/>
              </a:ext>
            </a:extLst>
          </p:cNvPr>
          <p:cNvSpPr>
            <a:spLocks noGrp="1"/>
          </p:cNvSpPr>
          <p:nvPr>
            <p:ph type="body" sz="quarter" idx="11" hasCustomPrompt="1"/>
          </p:nvPr>
        </p:nvSpPr>
        <p:spPr>
          <a:xfrm>
            <a:off x="1078095" y="2531889"/>
            <a:ext cx="3073400" cy="681037"/>
          </a:xfrm>
          <a:prstGeom prst="rect">
            <a:avLst/>
          </a:prstGeom>
        </p:spPr>
        <p:txBody>
          <a:bodyPr/>
          <a:lstStyle>
            <a:lvl1pPr marL="0" indent="0">
              <a:buFontTx/>
              <a:buNone/>
              <a:defRPr sz="2400" b="0" i="0">
                <a:solidFill>
                  <a:srgbClr val="F18921"/>
                </a:solidFill>
                <a:latin typeface="FiraGO Book" panose="020B0503050000020004" pitchFamily="34" charset="0"/>
                <a:cs typeface="FiraGO Book" panose="020B0503050000020004" pitchFamily="34" charset="0"/>
              </a:defRPr>
            </a:lvl1pPr>
          </a:lstStyle>
          <a:p>
            <a:pPr lvl="0"/>
            <a:r>
              <a:rPr lang="en-GB" err="1"/>
              <a:t>Dæmi</a:t>
            </a:r>
            <a:r>
              <a:rPr lang="en-GB"/>
              <a:t> 1</a:t>
            </a:r>
            <a:endParaRPr lang="en-IS"/>
          </a:p>
        </p:txBody>
      </p:sp>
    </p:spTree>
    <p:extLst>
      <p:ext uri="{BB962C8B-B14F-4D97-AF65-F5344CB8AC3E}">
        <p14:creationId xmlns:p14="http://schemas.microsoft.com/office/powerpoint/2010/main" val="92175873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Forsida">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DEEB1F7E-2A8D-504D-B0F6-19363E52AB3C}"/>
              </a:ext>
            </a:extLst>
          </p:cNvPr>
          <p:cNvSpPr>
            <a:spLocks noGrp="1"/>
          </p:cNvSpPr>
          <p:nvPr>
            <p:ph type="body" sz="quarter" idx="10" hasCustomPrompt="1"/>
          </p:nvPr>
        </p:nvSpPr>
        <p:spPr>
          <a:xfrm>
            <a:off x="1078095" y="3154770"/>
            <a:ext cx="3772579" cy="1304019"/>
          </a:xfrm>
          <a:prstGeom prst="rect">
            <a:avLst/>
          </a:prstGeom>
        </p:spPr>
        <p:txBody>
          <a:bodyPr/>
          <a:lstStyle>
            <a:lvl1pPr marL="0" indent="0">
              <a:lnSpc>
                <a:spcPct val="80000"/>
              </a:lnSpc>
              <a:buFontTx/>
              <a:buNone/>
              <a:defRPr sz="3800" b="1" i="0">
                <a:solidFill>
                  <a:schemeClr val="bg1"/>
                </a:solidFill>
                <a:latin typeface="FiraGO SemiBold" panose="020B0503050000020004" pitchFamily="34" charset="0"/>
                <a:cs typeface="FiraGO SemiBold" panose="020B0503050000020004" pitchFamily="34" charset="0"/>
              </a:defRPr>
            </a:lvl1pPr>
          </a:lstStyle>
          <a:p>
            <a:pPr lvl="0"/>
            <a:r>
              <a:rPr lang="en-GB" err="1"/>
              <a:t>Fyrirsögn</a:t>
            </a:r>
            <a:r>
              <a:rPr lang="en-GB"/>
              <a:t> </a:t>
            </a:r>
            <a:r>
              <a:rPr lang="en-GB" err="1"/>
              <a:t>í</a:t>
            </a:r>
            <a:r>
              <a:rPr lang="en-GB"/>
              <a:t> </a:t>
            </a:r>
          </a:p>
          <a:p>
            <a:pPr lvl="0"/>
            <a:r>
              <a:rPr lang="en-GB" err="1"/>
              <a:t>tveimur</a:t>
            </a:r>
            <a:r>
              <a:rPr lang="en-GB"/>
              <a:t> </a:t>
            </a:r>
            <a:r>
              <a:rPr lang="en-GB" err="1"/>
              <a:t>línum</a:t>
            </a:r>
            <a:endParaRPr lang="en-GB"/>
          </a:p>
        </p:txBody>
      </p:sp>
    </p:spTree>
    <p:extLst>
      <p:ext uri="{BB962C8B-B14F-4D97-AF65-F5344CB8AC3E}">
        <p14:creationId xmlns:p14="http://schemas.microsoft.com/office/powerpoint/2010/main" val="17530744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Forsida">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DEEB1F7E-2A8D-504D-B0F6-19363E52AB3C}"/>
              </a:ext>
            </a:extLst>
          </p:cNvPr>
          <p:cNvSpPr>
            <a:spLocks noGrp="1"/>
          </p:cNvSpPr>
          <p:nvPr>
            <p:ph type="body" sz="quarter" idx="10" hasCustomPrompt="1"/>
          </p:nvPr>
        </p:nvSpPr>
        <p:spPr>
          <a:xfrm>
            <a:off x="1078095" y="3154770"/>
            <a:ext cx="3772579" cy="1304019"/>
          </a:xfrm>
          <a:prstGeom prst="rect">
            <a:avLst/>
          </a:prstGeom>
        </p:spPr>
        <p:txBody>
          <a:bodyPr/>
          <a:lstStyle>
            <a:lvl1pPr marL="0" indent="0">
              <a:lnSpc>
                <a:spcPct val="80000"/>
              </a:lnSpc>
              <a:buFontTx/>
              <a:buNone/>
              <a:defRPr sz="3800" b="1" i="0">
                <a:solidFill>
                  <a:schemeClr val="bg1"/>
                </a:solidFill>
                <a:latin typeface="FiraGO SemiBold" panose="020B0503050000020004" pitchFamily="34" charset="0"/>
                <a:cs typeface="FiraGO SemiBold" panose="020B0503050000020004" pitchFamily="34" charset="0"/>
              </a:defRPr>
            </a:lvl1pPr>
          </a:lstStyle>
          <a:p>
            <a:pPr lvl="0"/>
            <a:r>
              <a:rPr lang="en-GB" err="1"/>
              <a:t>Fyrirsögn</a:t>
            </a:r>
            <a:r>
              <a:rPr lang="en-GB"/>
              <a:t> </a:t>
            </a:r>
            <a:r>
              <a:rPr lang="en-GB" err="1"/>
              <a:t>í</a:t>
            </a:r>
            <a:r>
              <a:rPr lang="en-GB"/>
              <a:t> </a:t>
            </a:r>
          </a:p>
          <a:p>
            <a:pPr lvl="0"/>
            <a:r>
              <a:rPr lang="en-GB" err="1"/>
              <a:t>tveimur</a:t>
            </a:r>
            <a:r>
              <a:rPr lang="en-GB"/>
              <a:t> </a:t>
            </a:r>
            <a:r>
              <a:rPr lang="en-GB" err="1"/>
              <a:t>línum</a:t>
            </a:r>
            <a:endParaRPr lang="en-GB"/>
          </a:p>
        </p:txBody>
      </p:sp>
    </p:spTree>
    <p:extLst>
      <p:ext uri="{BB962C8B-B14F-4D97-AF65-F5344CB8AC3E}">
        <p14:creationId xmlns:p14="http://schemas.microsoft.com/office/powerpoint/2010/main" val="41952437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Meginmal">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D87EC839-5CF3-704B-9536-32ADFB848510}"/>
              </a:ext>
            </a:extLst>
          </p:cNvPr>
          <p:cNvCxnSpPr>
            <a:cxnSpLocks/>
          </p:cNvCxnSpPr>
          <p:nvPr userDrawn="1"/>
        </p:nvCxnSpPr>
        <p:spPr>
          <a:xfrm>
            <a:off x="1141591" y="4326111"/>
            <a:ext cx="350007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BD189600-914D-D942-B5F9-3D7DCF2AE249}"/>
              </a:ext>
            </a:extLst>
          </p:cNvPr>
          <p:cNvSpPr>
            <a:spLocks noGrp="1"/>
          </p:cNvSpPr>
          <p:nvPr>
            <p:ph type="body" sz="quarter" idx="12"/>
          </p:nvPr>
        </p:nvSpPr>
        <p:spPr>
          <a:xfrm>
            <a:off x="1141590" y="888146"/>
            <a:ext cx="9901547" cy="789927"/>
          </a:xfrm>
          <a:prstGeom prst="rect">
            <a:avLst/>
          </a:prstGeom>
        </p:spPr>
        <p:txBody>
          <a:bodyPr/>
          <a:lstStyle>
            <a:lvl1pPr marL="0" indent="0">
              <a:buFontTx/>
              <a:buNone/>
              <a:defRPr sz="3300" b="1" i="0">
                <a:solidFill>
                  <a:srgbClr val="09501E"/>
                </a:solidFill>
                <a:latin typeface="FiraGO SemiBold" panose="020B0503050000020004" pitchFamily="34" charset="0"/>
                <a:cs typeface="FiraGO SemiBold" panose="020B0503050000020004" pitchFamily="34" charset="0"/>
              </a:defRPr>
            </a:lvl1pPr>
            <a:lvl2pPr>
              <a:defRPr b="1" i="0">
                <a:latin typeface="FiraGO SemiBold" panose="020B0503050000020004" pitchFamily="34" charset="0"/>
                <a:cs typeface="FiraGO SemiBold" panose="020B0503050000020004" pitchFamily="34" charset="0"/>
              </a:defRPr>
            </a:lvl2pPr>
            <a:lvl3pPr>
              <a:defRPr b="1" i="0">
                <a:latin typeface="FiraGO SemiBold" panose="020B0503050000020004" pitchFamily="34" charset="0"/>
                <a:cs typeface="FiraGO SemiBold" panose="020B0503050000020004" pitchFamily="34" charset="0"/>
              </a:defRPr>
            </a:lvl3pPr>
            <a:lvl4pPr>
              <a:defRPr b="1" i="0">
                <a:latin typeface="FiraGO SemiBold" panose="020B0503050000020004" pitchFamily="34" charset="0"/>
                <a:cs typeface="FiraGO SemiBold" panose="020B0503050000020004" pitchFamily="34" charset="0"/>
              </a:defRPr>
            </a:lvl4pPr>
            <a:lvl5pPr>
              <a:defRPr b="1" i="0">
                <a:latin typeface="FiraGO SemiBold" panose="020B0503050000020004" pitchFamily="34" charset="0"/>
                <a:cs typeface="FiraGO SemiBold" panose="020B0503050000020004" pitchFamily="34" charset="0"/>
              </a:defRPr>
            </a:lvl5pPr>
          </a:lstStyle>
          <a:p>
            <a:pPr lvl="0"/>
            <a:r>
              <a:rPr lang="en-GB"/>
              <a:t>Click to edit Master text style</a:t>
            </a:r>
          </a:p>
        </p:txBody>
      </p:sp>
      <p:sp>
        <p:nvSpPr>
          <p:cNvPr id="7" name="Text Placeholder 6">
            <a:extLst>
              <a:ext uri="{FF2B5EF4-FFF2-40B4-BE49-F238E27FC236}">
                <a16:creationId xmlns:a16="http://schemas.microsoft.com/office/drawing/2014/main" id="{85000A2C-81C2-ED4C-9871-E489B4AE0E6E}"/>
              </a:ext>
            </a:extLst>
          </p:cNvPr>
          <p:cNvSpPr>
            <a:spLocks noGrp="1"/>
          </p:cNvSpPr>
          <p:nvPr>
            <p:ph type="body" sz="quarter" idx="13"/>
          </p:nvPr>
        </p:nvSpPr>
        <p:spPr>
          <a:xfrm>
            <a:off x="1141413" y="1838325"/>
            <a:ext cx="5601031" cy="4592638"/>
          </a:xfrm>
          <a:prstGeom prst="rect">
            <a:avLst/>
          </a:prstGeom>
        </p:spPr>
        <p:txBody>
          <a:bodyPr/>
          <a:lstStyle>
            <a:lvl1pPr marL="0" indent="0">
              <a:lnSpc>
                <a:spcPts val="2400"/>
              </a:lnSpc>
              <a:buFontTx/>
              <a:buNone/>
              <a:defRPr sz="1600" b="0" i="0">
                <a:latin typeface="FiraGO Book" panose="020B0503050000020004" pitchFamily="34" charset="0"/>
                <a:cs typeface="FiraGO Book" panose="020B0503050000020004" pitchFamily="34" charset="0"/>
              </a:defRPr>
            </a:lvl1pPr>
            <a:lvl2pPr marL="457200" indent="0">
              <a:buFontTx/>
              <a:buNone/>
              <a:defRPr sz="1800" b="0" i="0">
                <a:latin typeface="FiraGO Book" panose="020B0503050000020004" pitchFamily="34" charset="0"/>
                <a:cs typeface="FiraGO Book" panose="020B0503050000020004" pitchFamily="34" charset="0"/>
              </a:defRPr>
            </a:lvl2pPr>
            <a:lvl3pPr marL="914400" indent="0">
              <a:buFontTx/>
              <a:buNone/>
              <a:defRPr sz="1800" b="0" i="0">
                <a:latin typeface="FiraGO Book" panose="020B0503050000020004" pitchFamily="34" charset="0"/>
                <a:cs typeface="FiraGO Book" panose="020B0503050000020004" pitchFamily="34" charset="0"/>
              </a:defRPr>
            </a:lvl3pPr>
            <a:lvl4pPr marL="1371600" indent="0">
              <a:buFontTx/>
              <a:buNone/>
              <a:defRPr sz="1800" b="0" i="0">
                <a:latin typeface="FiraGO Book" panose="020B0503050000020004" pitchFamily="34" charset="0"/>
                <a:cs typeface="FiraGO Book" panose="020B0503050000020004" pitchFamily="34" charset="0"/>
              </a:defRPr>
            </a:lvl4pPr>
            <a:lvl5pPr marL="1828800" indent="0">
              <a:buFontTx/>
              <a:buNone/>
              <a:defRPr sz="1800" b="0" i="0">
                <a:latin typeface="FiraGO Book" panose="020B0503050000020004" pitchFamily="34" charset="0"/>
                <a:cs typeface="FiraGO Book" panose="020B0503050000020004" pitchFamily="34" charset="0"/>
              </a:defRPr>
            </a:lvl5pPr>
          </a:lstStyle>
          <a:p>
            <a:pPr lvl="0"/>
            <a:r>
              <a:rPr lang="en-GB"/>
              <a:t>Click to edit Master text styles</a:t>
            </a:r>
          </a:p>
        </p:txBody>
      </p:sp>
    </p:spTree>
    <p:extLst>
      <p:ext uri="{BB962C8B-B14F-4D97-AF65-F5344CB8AC3E}">
        <p14:creationId xmlns:p14="http://schemas.microsoft.com/office/powerpoint/2010/main" val="41516693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oflur">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D87EC839-5CF3-704B-9536-32ADFB848510}"/>
              </a:ext>
            </a:extLst>
          </p:cNvPr>
          <p:cNvCxnSpPr>
            <a:cxnSpLocks/>
          </p:cNvCxnSpPr>
          <p:nvPr userDrawn="1"/>
        </p:nvCxnSpPr>
        <p:spPr>
          <a:xfrm>
            <a:off x="1141591" y="4326111"/>
            <a:ext cx="350007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Vertical Text Placeholder 16">
            <a:extLst>
              <a:ext uri="{FF2B5EF4-FFF2-40B4-BE49-F238E27FC236}">
                <a16:creationId xmlns:a16="http://schemas.microsoft.com/office/drawing/2014/main" id="{D2228170-6F7F-D142-92D2-C221A362C7A8}"/>
              </a:ext>
            </a:extLst>
          </p:cNvPr>
          <p:cNvSpPr>
            <a:spLocks noGrp="1"/>
          </p:cNvSpPr>
          <p:nvPr>
            <p:ph type="body" orient="vert" sz="quarter" idx="10" hasCustomPrompt="1"/>
          </p:nvPr>
        </p:nvSpPr>
        <p:spPr>
          <a:xfrm rot="10800000">
            <a:off x="504327" y="1151731"/>
            <a:ext cx="558119" cy="4554538"/>
          </a:xfrm>
          <a:prstGeom prst="rect">
            <a:avLst/>
          </a:prstGeom>
        </p:spPr>
        <p:txBody>
          <a:bodyPr vert="eaVert"/>
          <a:lstStyle>
            <a:lvl1pPr marL="0" indent="0" algn="r">
              <a:buFontTx/>
              <a:buNone/>
              <a:defRPr sz="2400" b="1" i="0">
                <a:solidFill>
                  <a:srgbClr val="092E1E"/>
                </a:solidFill>
                <a:latin typeface="FiraGO SemiBold" panose="020B0503050000020004" pitchFamily="34" charset="0"/>
                <a:cs typeface="FiraGO SemiBold" panose="020B0503050000020004" pitchFamily="34" charset="0"/>
              </a:defRPr>
            </a:lvl1pPr>
          </a:lstStyle>
          <a:p>
            <a:pPr lvl="0"/>
            <a:r>
              <a:rPr lang="en-GB" err="1"/>
              <a:t>Fyrirsögn</a:t>
            </a:r>
            <a:endParaRPr lang="en-IS"/>
          </a:p>
        </p:txBody>
      </p:sp>
      <p:cxnSp>
        <p:nvCxnSpPr>
          <p:cNvPr id="19" name="Straight Connector 18">
            <a:extLst>
              <a:ext uri="{FF2B5EF4-FFF2-40B4-BE49-F238E27FC236}">
                <a16:creationId xmlns:a16="http://schemas.microsoft.com/office/drawing/2014/main" id="{B93921FA-5355-B145-9C06-84D7CC6A9FF7}"/>
              </a:ext>
            </a:extLst>
          </p:cNvPr>
          <p:cNvCxnSpPr>
            <a:cxnSpLocks/>
          </p:cNvCxnSpPr>
          <p:nvPr userDrawn="1"/>
        </p:nvCxnSpPr>
        <p:spPr>
          <a:xfrm flipH="1">
            <a:off x="504327" y="1010194"/>
            <a:ext cx="557711" cy="0"/>
          </a:xfrm>
          <a:prstGeom prst="line">
            <a:avLst/>
          </a:prstGeom>
          <a:ln w="19050">
            <a:solidFill>
              <a:srgbClr val="092E1E"/>
            </a:solidFill>
          </a:ln>
        </p:spPr>
        <p:style>
          <a:lnRef idx="1">
            <a:schemeClr val="accent1"/>
          </a:lnRef>
          <a:fillRef idx="0">
            <a:schemeClr val="accent1"/>
          </a:fillRef>
          <a:effectRef idx="0">
            <a:schemeClr val="accent1"/>
          </a:effectRef>
          <a:fontRef idx="minor">
            <a:schemeClr val="tx1"/>
          </a:fontRef>
        </p:style>
      </p:cxnSp>
      <p:sp>
        <p:nvSpPr>
          <p:cNvPr id="21" name="Text Placeholder 20">
            <a:extLst>
              <a:ext uri="{FF2B5EF4-FFF2-40B4-BE49-F238E27FC236}">
                <a16:creationId xmlns:a16="http://schemas.microsoft.com/office/drawing/2014/main" id="{7535E584-2FF1-0A46-9542-248C304C3A78}"/>
              </a:ext>
            </a:extLst>
          </p:cNvPr>
          <p:cNvSpPr>
            <a:spLocks noGrp="1"/>
          </p:cNvSpPr>
          <p:nvPr>
            <p:ph type="body" sz="quarter" idx="11" hasCustomPrompt="1"/>
          </p:nvPr>
        </p:nvSpPr>
        <p:spPr>
          <a:xfrm>
            <a:off x="503917" y="512388"/>
            <a:ext cx="558121" cy="427038"/>
          </a:xfrm>
          <a:prstGeom prst="rect">
            <a:avLst/>
          </a:prstGeom>
        </p:spPr>
        <p:txBody>
          <a:bodyPr/>
          <a:lstStyle>
            <a:lvl1pPr marL="0" indent="0" algn="ctr">
              <a:buFontTx/>
              <a:buNone/>
              <a:defRPr sz="2400" b="1" i="0">
                <a:solidFill>
                  <a:srgbClr val="092E1E"/>
                </a:solidFill>
                <a:latin typeface="FiraGO SemiBold" panose="020B0503050000020004" pitchFamily="34" charset="0"/>
                <a:cs typeface="FiraGO SemiBold" panose="020B0503050000020004" pitchFamily="34" charset="0"/>
              </a:defRPr>
            </a:lvl1pPr>
          </a:lstStyle>
          <a:p>
            <a:pPr lvl="0"/>
            <a:r>
              <a:rPr lang="en-GB"/>
              <a:t>1.1</a:t>
            </a:r>
            <a:endParaRPr lang="en-IS"/>
          </a:p>
        </p:txBody>
      </p:sp>
    </p:spTree>
    <p:extLst>
      <p:ext uri="{BB962C8B-B14F-4D97-AF65-F5344CB8AC3E}">
        <p14:creationId xmlns:p14="http://schemas.microsoft.com/office/powerpoint/2010/main" val="645188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Meginmal">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D87EC839-5CF3-704B-9536-32ADFB848510}"/>
              </a:ext>
            </a:extLst>
          </p:cNvPr>
          <p:cNvCxnSpPr>
            <a:cxnSpLocks/>
          </p:cNvCxnSpPr>
          <p:nvPr userDrawn="1"/>
        </p:nvCxnSpPr>
        <p:spPr>
          <a:xfrm>
            <a:off x="1141591" y="4326111"/>
            <a:ext cx="350007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BD189600-914D-D942-B5F9-3D7DCF2AE249}"/>
              </a:ext>
            </a:extLst>
          </p:cNvPr>
          <p:cNvSpPr>
            <a:spLocks noGrp="1"/>
          </p:cNvSpPr>
          <p:nvPr>
            <p:ph type="body" sz="quarter" idx="12"/>
          </p:nvPr>
        </p:nvSpPr>
        <p:spPr>
          <a:xfrm>
            <a:off x="1141590" y="888146"/>
            <a:ext cx="9901547" cy="789927"/>
          </a:xfrm>
          <a:prstGeom prst="rect">
            <a:avLst/>
          </a:prstGeom>
        </p:spPr>
        <p:txBody>
          <a:bodyPr/>
          <a:lstStyle>
            <a:lvl1pPr marL="0" indent="0">
              <a:buFontTx/>
              <a:buNone/>
              <a:defRPr sz="3300" b="1" i="0">
                <a:solidFill>
                  <a:srgbClr val="09501E"/>
                </a:solidFill>
                <a:latin typeface="FiraGO SemiBold" panose="020B0503050000020004" pitchFamily="34" charset="0"/>
                <a:cs typeface="FiraGO SemiBold" panose="020B0503050000020004" pitchFamily="34" charset="0"/>
              </a:defRPr>
            </a:lvl1pPr>
            <a:lvl2pPr>
              <a:defRPr b="1" i="0">
                <a:latin typeface="FiraGO SemiBold" panose="020B0503050000020004" pitchFamily="34" charset="0"/>
                <a:cs typeface="FiraGO SemiBold" panose="020B0503050000020004" pitchFamily="34" charset="0"/>
              </a:defRPr>
            </a:lvl2pPr>
            <a:lvl3pPr>
              <a:defRPr b="1" i="0">
                <a:latin typeface="FiraGO SemiBold" panose="020B0503050000020004" pitchFamily="34" charset="0"/>
                <a:cs typeface="FiraGO SemiBold" panose="020B0503050000020004" pitchFamily="34" charset="0"/>
              </a:defRPr>
            </a:lvl3pPr>
            <a:lvl4pPr>
              <a:defRPr b="1" i="0">
                <a:latin typeface="FiraGO SemiBold" panose="020B0503050000020004" pitchFamily="34" charset="0"/>
                <a:cs typeface="FiraGO SemiBold" panose="020B0503050000020004" pitchFamily="34" charset="0"/>
              </a:defRPr>
            </a:lvl4pPr>
            <a:lvl5pPr>
              <a:defRPr b="1" i="0">
                <a:latin typeface="FiraGO SemiBold" panose="020B0503050000020004" pitchFamily="34" charset="0"/>
                <a:cs typeface="FiraGO SemiBold" panose="020B0503050000020004" pitchFamily="34" charset="0"/>
              </a:defRPr>
            </a:lvl5pPr>
          </a:lstStyle>
          <a:p>
            <a:pPr lvl="0"/>
            <a:r>
              <a:rPr lang="en-GB"/>
              <a:t>Click to edit Master text style</a:t>
            </a:r>
          </a:p>
        </p:txBody>
      </p:sp>
      <p:sp>
        <p:nvSpPr>
          <p:cNvPr id="7" name="Text Placeholder 6">
            <a:extLst>
              <a:ext uri="{FF2B5EF4-FFF2-40B4-BE49-F238E27FC236}">
                <a16:creationId xmlns:a16="http://schemas.microsoft.com/office/drawing/2014/main" id="{85000A2C-81C2-ED4C-9871-E489B4AE0E6E}"/>
              </a:ext>
            </a:extLst>
          </p:cNvPr>
          <p:cNvSpPr>
            <a:spLocks noGrp="1"/>
          </p:cNvSpPr>
          <p:nvPr>
            <p:ph type="body" sz="quarter" idx="13"/>
          </p:nvPr>
        </p:nvSpPr>
        <p:spPr>
          <a:xfrm>
            <a:off x="1141413" y="1838325"/>
            <a:ext cx="5601031" cy="4592638"/>
          </a:xfrm>
          <a:prstGeom prst="rect">
            <a:avLst/>
          </a:prstGeom>
        </p:spPr>
        <p:txBody>
          <a:bodyPr/>
          <a:lstStyle>
            <a:lvl1pPr marL="0" indent="0">
              <a:lnSpc>
                <a:spcPts val="2400"/>
              </a:lnSpc>
              <a:buFontTx/>
              <a:buNone/>
              <a:defRPr sz="1600" b="0" i="0">
                <a:latin typeface="FiraGO Book" panose="020B0503050000020004" pitchFamily="34" charset="0"/>
                <a:cs typeface="FiraGO Book" panose="020B0503050000020004" pitchFamily="34" charset="0"/>
              </a:defRPr>
            </a:lvl1pPr>
            <a:lvl2pPr marL="457200" indent="0">
              <a:buFontTx/>
              <a:buNone/>
              <a:defRPr sz="1800" b="0" i="0">
                <a:latin typeface="FiraGO Book" panose="020B0503050000020004" pitchFamily="34" charset="0"/>
                <a:cs typeface="FiraGO Book" panose="020B0503050000020004" pitchFamily="34" charset="0"/>
              </a:defRPr>
            </a:lvl2pPr>
            <a:lvl3pPr marL="914400" indent="0">
              <a:buFontTx/>
              <a:buNone/>
              <a:defRPr sz="1800" b="0" i="0">
                <a:latin typeface="FiraGO Book" panose="020B0503050000020004" pitchFamily="34" charset="0"/>
                <a:cs typeface="FiraGO Book" panose="020B0503050000020004" pitchFamily="34" charset="0"/>
              </a:defRPr>
            </a:lvl3pPr>
            <a:lvl4pPr marL="1371600" indent="0">
              <a:buFontTx/>
              <a:buNone/>
              <a:defRPr sz="1800" b="0" i="0">
                <a:latin typeface="FiraGO Book" panose="020B0503050000020004" pitchFamily="34" charset="0"/>
                <a:cs typeface="FiraGO Book" panose="020B0503050000020004" pitchFamily="34" charset="0"/>
              </a:defRPr>
            </a:lvl4pPr>
            <a:lvl5pPr marL="1828800" indent="0">
              <a:buFontTx/>
              <a:buNone/>
              <a:defRPr sz="1800" b="0" i="0">
                <a:latin typeface="FiraGO Book" panose="020B0503050000020004" pitchFamily="34" charset="0"/>
                <a:cs typeface="FiraGO Book" panose="020B0503050000020004" pitchFamily="34" charset="0"/>
              </a:defRPr>
            </a:lvl5pPr>
          </a:lstStyle>
          <a:p>
            <a:pPr lvl="0"/>
            <a:r>
              <a:rPr lang="en-GB"/>
              <a:t>Click to edit Master text styles</a:t>
            </a:r>
          </a:p>
        </p:txBody>
      </p:sp>
    </p:spTree>
    <p:extLst>
      <p:ext uri="{BB962C8B-B14F-4D97-AF65-F5344CB8AC3E}">
        <p14:creationId xmlns:p14="http://schemas.microsoft.com/office/powerpoint/2010/main" val="27906142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Millisida">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DEEB1F7E-2A8D-504D-B0F6-19363E52AB3C}"/>
              </a:ext>
            </a:extLst>
          </p:cNvPr>
          <p:cNvSpPr>
            <a:spLocks noGrp="1"/>
          </p:cNvSpPr>
          <p:nvPr>
            <p:ph type="body" sz="quarter" idx="10" hasCustomPrompt="1"/>
          </p:nvPr>
        </p:nvSpPr>
        <p:spPr>
          <a:xfrm>
            <a:off x="1078095" y="3093810"/>
            <a:ext cx="5171980" cy="1729399"/>
          </a:xfrm>
          <a:prstGeom prst="rect">
            <a:avLst/>
          </a:prstGeom>
        </p:spPr>
        <p:txBody>
          <a:bodyPr/>
          <a:lstStyle>
            <a:lvl1pPr marL="0" indent="0">
              <a:lnSpc>
                <a:spcPct val="80000"/>
              </a:lnSpc>
              <a:buFontTx/>
              <a:buNone/>
              <a:defRPr sz="3800" b="1" i="0">
                <a:solidFill>
                  <a:srgbClr val="092E1E"/>
                </a:solidFill>
                <a:latin typeface="FiraGO SemiBold" panose="020B0503050000020004" pitchFamily="34" charset="0"/>
                <a:cs typeface="FiraGO SemiBold" panose="020B0503050000020004" pitchFamily="34" charset="0"/>
              </a:defRPr>
            </a:lvl1pPr>
          </a:lstStyle>
          <a:p>
            <a:pPr lvl="0"/>
            <a:r>
              <a:rPr lang="en-GB" err="1"/>
              <a:t>Fyrirsögn</a:t>
            </a:r>
            <a:r>
              <a:rPr lang="en-GB"/>
              <a:t> </a:t>
            </a:r>
            <a:r>
              <a:rPr lang="en-GB" err="1"/>
              <a:t>í</a:t>
            </a:r>
            <a:endParaRPr lang="en-GB"/>
          </a:p>
          <a:p>
            <a:pPr lvl="0"/>
            <a:r>
              <a:rPr lang="en-GB" err="1"/>
              <a:t>tveimur</a:t>
            </a:r>
            <a:r>
              <a:rPr lang="en-GB"/>
              <a:t> </a:t>
            </a:r>
            <a:r>
              <a:rPr lang="en-GB" err="1"/>
              <a:t>línum</a:t>
            </a:r>
            <a:endParaRPr lang="en-GB"/>
          </a:p>
        </p:txBody>
      </p:sp>
      <p:sp>
        <p:nvSpPr>
          <p:cNvPr id="10" name="Text Placeholder 9">
            <a:extLst>
              <a:ext uri="{FF2B5EF4-FFF2-40B4-BE49-F238E27FC236}">
                <a16:creationId xmlns:a16="http://schemas.microsoft.com/office/drawing/2014/main" id="{6DB5F931-388D-E84A-BE82-E8D7C4709E74}"/>
              </a:ext>
            </a:extLst>
          </p:cNvPr>
          <p:cNvSpPr>
            <a:spLocks noGrp="1"/>
          </p:cNvSpPr>
          <p:nvPr>
            <p:ph type="body" sz="quarter" idx="11" hasCustomPrompt="1"/>
          </p:nvPr>
        </p:nvSpPr>
        <p:spPr>
          <a:xfrm>
            <a:off x="1078095" y="2531889"/>
            <a:ext cx="3073400" cy="681037"/>
          </a:xfrm>
          <a:prstGeom prst="rect">
            <a:avLst/>
          </a:prstGeom>
        </p:spPr>
        <p:txBody>
          <a:bodyPr/>
          <a:lstStyle>
            <a:lvl1pPr marL="0" indent="0">
              <a:buFontTx/>
              <a:buNone/>
              <a:defRPr sz="2400" b="0" i="0">
                <a:solidFill>
                  <a:srgbClr val="F18921"/>
                </a:solidFill>
                <a:latin typeface="FiraGO Book" panose="020B0503050000020004" pitchFamily="34" charset="0"/>
                <a:cs typeface="FiraGO Book" panose="020B0503050000020004" pitchFamily="34" charset="0"/>
              </a:defRPr>
            </a:lvl1pPr>
          </a:lstStyle>
          <a:p>
            <a:pPr lvl="0"/>
            <a:r>
              <a:rPr lang="en-GB" err="1"/>
              <a:t>Dæmi</a:t>
            </a:r>
            <a:r>
              <a:rPr lang="en-GB"/>
              <a:t> 1</a:t>
            </a:r>
            <a:endParaRPr lang="en-IS"/>
          </a:p>
        </p:txBody>
      </p:sp>
    </p:spTree>
    <p:extLst>
      <p:ext uri="{BB962C8B-B14F-4D97-AF65-F5344CB8AC3E}">
        <p14:creationId xmlns:p14="http://schemas.microsoft.com/office/powerpoint/2010/main" val="4073969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Forsida">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DEEB1F7E-2A8D-504D-B0F6-19363E52AB3C}"/>
              </a:ext>
            </a:extLst>
          </p:cNvPr>
          <p:cNvSpPr>
            <a:spLocks noGrp="1"/>
          </p:cNvSpPr>
          <p:nvPr>
            <p:ph type="body" sz="quarter" idx="10" hasCustomPrompt="1"/>
          </p:nvPr>
        </p:nvSpPr>
        <p:spPr>
          <a:xfrm>
            <a:off x="1078095" y="3154770"/>
            <a:ext cx="3772579" cy="1304019"/>
          </a:xfrm>
          <a:prstGeom prst="rect">
            <a:avLst/>
          </a:prstGeom>
        </p:spPr>
        <p:txBody>
          <a:bodyPr/>
          <a:lstStyle>
            <a:lvl1pPr marL="0" indent="0">
              <a:lnSpc>
                <a:spcPct val="80000"/>
              </a:lnSpc>
              <a:buFontTx/>
              <a:buNone/>
              <a:defRPr sz="3800" b="1" i="0">
                <a:solidFill>
                  <a:schemeClr val="bg1"/>
                </a:solidFill>
                <a:latin typeface="FiraGO SemiBold" panose="020B0503050000020004" pitchFamily="34" charset="0"/>
                <a:cs typeface="FiraGO SemiBold" panose="020B0503050000020004" pitchFamily="34" charset="0"/>
              </a:defRPr>
            </a:lvl1pPr>
          </a:lstStyle>
          <a:p>
            <a:pPr lvl="0"/>
            <a:r>
              <a:rPr lang="en-GB" err="1"/>
              <a:t>Fyrirsögn</a:t>
            </a:r>
            <a:r>
              <a:rPr lang="en-GB"/>
              <a:t> </a:t>
            </a:r>
            <a:r>
              <a:rPr lang="en-GB" err="1"/>
              <a:t>í</a:t>
            </a:r>
            <a:r>
              <a:rPr lang="en-GB"/>
              <a:t> </a:t>
            </a:r>
          </a:p>
          <a:p>
            <a:pPr lvl="0"/>
            <a:r>
              <a:rPr lang="en-GB" err="1"/>
              <a:t>tveimur</a:t>
            </a:r>
            <a:r>
              <a:rPr lang="en-GB"/>
              <a:t> </a:t>
            </a:r>
            <a:r>
              <a:rPr lang="en-GB" err="1"/>
              <a:t>línum</a:t>
            </a:r>
            <a:endParaRPr lang="en-GB"/>
          </a:p>
        </p:txBody>
      </p:sp>
    </p:spTree>
    <p:extLst>
      <p:ext uri="{BB962C8B-B14F-4D97-AF65-F5344CB8AC3E}">
        <p14:creationId xmlns:p14="http://schemas.microsoft.com/office/powerpoint/2010/main" val="22993037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p:cNvSpPr>
            <a:spLocks noGrp="1"/>
          </p:cNvSpPr>
          <p:nvPr>
            <p:ph type="dt" sz="half" idx="10"/>
          </p:nvPr>
        </p:nvSpPr>
        <p:spPr/>
        <p:txBody>
          <a:bodyPr/>
          <a:lstStyle/>
          <a:p>
            <a:fld id="{C764DE79-268F-4C1A-8933-263129D2AF90}" type="datetimeFigureOut">
              <a:rPr lang="en-US" dirty="0"/>
              <a:t>5/6/2021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482337073"/>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slideLayout" Target="../slideLayouts/slideLayout3.xml"/><Relationship Id="rId1" Type="http://schemas.openxmlformats.org/officeDocument/2006/relationships/slideLayout" Target="../slideLayouts/slideLayout2.xml"/><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slideLayout" Target="../slideLayouts/slideLayout6.xml"/><Relationship Id="rId1" Type="http://schemas.openxmlformats.org/officeDocument/2006/relationships/slideLayout" Target="../slideLayouts/slideLayout5.xml"/><Relationship Id="rId5" Type="http://schemas.openxmlformats.org/officeDocument/2006/relationships/theme" Target="../theme/theme3.xml"/><Relationship Id="rId4" Type="http://schemas.openxmlformats.org/officeDocument/2006/relationships/slideLayout" Target="../slideLayouts/slideLayout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6.xml"/><Relationship Id="rId13" Type="http://schemas.openxmlformats.org/officeDocument/2006/relationships/theme" Target="../theme/theme4.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slideLayout" Target="../slideLayouts/slideLayout20.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C3E3345-620F-924C-9C6F-3594FA1D39EF}"/>
              </a:ext>
            </a:extLst>
          </p:cNvPr>
          <p:cNvSpPr/>
          <p:nvPr userDrawn="1"/>
        </p:nvSpPr>
        <p:spPr>
          <a:xfrm>
            <a:off x="1107062" y="0"/>
            <a:ext cx="11084938" cy="870509"/>
          </a:xfrm>
          <a:prstGeom prst="rect">
            <a:avLst/>
          </a:prstGeom>
          <a:solidFill>
            <a:srgbClr val="85AB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S"/>
          </a:p>
        </p:txBody>
      </p:sp>
      <p:sp>
        <p:nvSpPr>
          <p:cNvPr id="3" name="Rectangle 2">
            <a:extLst>
              <a:ext uri="{FF2B5EF4-FFF2-40B4-BE49-F238E27FC236}">
                <a16:creationId xmlns:a16="http://schemas.microsoft.com/office/drawing/2014/main" id="{DA4C8394-0C1B-434D-A40F-6E3464670AB2}"/>
              </a:ext>
            </a:extLst>
          </p:cNvPr>
          <p:cNvSpPr/>
          <p:nvPr userDrawn="1"/>
        </p:nvSpPr>
        <p:spPr>
          <a:xfrm>
            <a:off x="0" y="870509"/>
            <a:ext cx="12189533" cy="5987491"/>
          </a:xfrm>
          <a:prstGeom prst="rect">
            <a:avLst/>
          </a:prstGeom>
          <a:solidFill>
            <a:srgbClr val="0327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S"/>
          </a:p>
        </p:txBody>
      </p:sp>
      <p:sp>
        <p:nvSpPr>
          <p:cNvPr id="4" name="TextBox 3">
            <a:extLst>
              <a:ext uri="{FF2B5EF4-FFF2-40B4-BE49-F238E27FC236}">
                <a16:creationId xmlns:a16="http://schemas.microsoft.com/office/drawing/2014/main" id="{EF08CC02-F212-5D47-988A-164B9E6C8623}"/>
              </a:ext>
            </a:extLst>
          </p:cNvPr>
          <p:cNvSpPr txBox="1"/>
          <p:nvPr userDrawn="1"/>
        </p:nvSpPr>
        <p:spPr>
          <a:xfrm>
            <a:off x="56729" y="289796"/>
            <a:ext cx="1017386" cy="353943"/>
          </a:xfrm>
          <a:prstGeom prst="rect">
            <a:avLst/>
          </a:prstGeom>
          <a:noFill/>
        </p:spPr>
        <p:txBody>
          <a:bodyPr wrap="square" rtlCol="0">
            <a:spAutoFit/>
          </a:bodyPr>
          <a:lstStyle/>
          <a:p>
            <a:r>
              <a:rPr lang="en-IS" sz="1700" b="1" i="0">
                <a:solidFill>
                  <a:srgbClr val="092E1E"/>
                </a:solidFill>
                <a:latin typeface="FiraGO SemiBold" panose="020B0503050000020004" pitchFamily="34" charset="0"/>
                <a:cs typeface="FiraGO SemiBold" panose="020B0503050000020004" pitchFamily="34" charset="0"/>
              </a:rPr>
              <a:t>01.05.21</a:t>
            </a:r>
          </a:p>
        </p:txBody>
      </p:sp>
      <p:sp>
        <p:nvSpPr>
          <p:cNvPr id="6" name="TextBox 5">
            <a:extLst>
              <a:ext uri="{FF2B5EF4-FFF2-40B4-BE49-F238E27FC236}">
                <a16:creationId xmlns:a16="http://schemas.microsoft.com/office/drawing/2014/main" id="{2C30AB85-6DF9-3D4F-A827-C2A20B09CB70}"/>
              </a:ext>
            </a:extLst>
          </p:cNvPr>
          <p:cNvSpPr txBox="1"/>
          <p:nvPr userDrawn="1"/>
        </p:nvSpPr>
        <p:spPr>
          <a:xfrm>
            <a:off x="10065085" y="289796"/>
            <a:ext cx="2039706" cy="353943"/>
          </a:xfrm>
          <a:prstGeom prst="rect">
            <a:avLst/>
          </a:prstGeom>
          <a:noFill/>
        </p:spPr>
        <p:txBody>
          <a:bodyPr wrap="square" rtlCol="0">
            <a:spAutoFit/>
          </a:bodyPr>
          <a:lstStyle/>
          <a:p>
            <a:r>
              <a:rPr lang="en-GB" sz="1700" b="1" i="0">
                <a:solidFill>
                  <a:srgbClr val="092E1E"/>
                </a:solidFill>
                <a:latin typeface="FiraGO SemiBold" panose="020B0503050000020004" pitchFamily="34" charset="0"/>
                <a:cs typeface="FiraGO SemiBold" panose="020B0503050000020004" pitchFamily="34" charset="0"/>
              </a:rPr>
              <a:t>b</a:t>
            </a:r>
            <a:r>
              <a:rPr lang="en-IS" sz="1700" b="1" i="0">
                <a:solidFill>
                  <a:srgbClr val="092E1E"/>
                </a:solidFill>
                <a:latin typeface="FiraGO SemiBold" panose="020B0503050000020004" pitchFamily="34" charset="0"/>
                <a:cs typeface="FiraGO SemiBold" panose="020B0503050000020004" pitchFamily="34" charset="0"/>
              </a:rPr>
              <a:t>etrivinnutimi.is</a:t>
            </a:r>
          </a:p>
        </p:txBody>
      </p:sp>
    </p:spTree>
    <p:extLst>
      <p:ext uri="{BB962C8B-B14F-4D97-AF65-F5344CB8AC3E}">
        <p14:creationId xmlns:p14="http://schemas.microsoft.com/office/powerpoint/2010/main" val="2798056941"/>
      </p:ext>
    </p:extLst>
  </p:cSld>
  <p:clrMap bg1="lt1" tx1="dk1" bg2="lt2" tx2="dk2" accent1="accent1" accent2="accent2" accent3="accent3" accent4="accent4" accent5="accent5" accent6="accent6" hlink="hlink" folHlink="folHlink"/>
  <p:sldLayoutIdLst>
    <p:sldLayoutId id="214748366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I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C3E3345-620F-924C-9C6F-3594FA1D39EF}"/>
              </a:ext>
            </a:extLst>
          </p:cNvPr>
          <p:cNvSpPr/>
          <p:nvPr userDrawn="1"/>
        </p:nvSpPr>
        <p:spPr>
          <a:xfrm>
            <a:off x="1107062" y="0"/>
            <a:ext cx="11084938" cy="870509"/>
          </a:xfrm>
          <a:prstGeom prst="rect">
            <a:avLst/>
          </a:prstGeom>
          <a:solidFill>
            <a:srgbClr val="0327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S"/>
          </a:p>
        </p:txBody>
      </p:sp>
      <p:sp>
        <p:nvSpPr>
          <p:cNvPr id="3" name="Rectangle 2">
            <a:extLst>
              <a:ext uri="{FF2B5EF4-FFF2-40B4-BE49-F238E27FC236}">
                <a16:creationId xmlns:a16="http://schemas.microsoft.com/office/drawing/2014/main" id="{DA4C8394-0C1B-434D-A40F-6E3464670AB2}"/>
              </a:ext>
            </a:extLst>
          </p:cNvPr>
          <p:cNvSpPr/>
          <p:nvPr userDrawn="1"/>
        </p:nvSpPr>
        <p:spPr>
          <a:xfrm>
            <a:off x="0" y="870509"/>
            <a:ext cx="12189533" cy="5987491"/>
          </a:xfrm>
          <a:prstGeom prst="rect">
            <a:avLst/>
          </a:prstGeom>
          <a:solidFill>
            <a:srgbClr val="85AB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S"/>
          </a:p>
        </p:txBody>
      </p:sp>
      <p:sp>
        <p:nvSpPr>
          <p:cNvPr id="4" name="TextBox 3">
            <a:extLst>
              <a:ext uri="{FF2B5EF4-FFF2-40B4-BE49-F238E27FC236}">
                <a16:creationId xmlns:a16="http://schemas.microsoft.com/office/drawing/2014/main" id="{EF08CC02-F212-5D47-988A-164B9E6C8623}"/>
              </a:ext>
            </a:extLst>
          </p:cNvPr>
          <p:cNvSpPr txBox="1"/>
          <p:nvPr userDrawn="1"/>
        </p:nvSpPr>
        <p:spPr>
          <a:xfrm>
            <a:off x="249951" y="289796"/>
            <a:ext cx="724205" cy="353943"/>
          </a:xfrm>
          <a:prstGeom prst="rect">
            <a:avLst/>
          </a:prstGeom>
          <a:noFill/>
        </p:spPr>
        <p:txBody>
          <a:bodyPr wrap="square" rtlCol="0">
            <a:spAutoFit/>
          </a:bodyPr>
          <a:lstStyle/>
          <a:p>
            <a:r>
              <a:rPr lang="en-IS" sz="1700" b="1" i="0">
                <a:solidFill>
                  <a:srgbClr val="092E1E"/>
                </a:solidFill>
                <a:latin typeface="FiraGO SemiBold" panose="020B0503050000020004" pitchFamily="34" charset="0"/>
                <a:cs typeface="FiraGO SemiBold" panose="020B0503050000020004" pitchFamily="34" charset="0"/>
              </a:rPr>
              <a:t>2020</a:t>
            </a:r>
          </a:p>
        </p:txBody>
      </p:sp>
      <p:sp>
        <p:nvSpPr>
          <p:cNvPr id="6" name="TextBox 5">
            <a:extLst>
              <a:ext uri="{FF2B5EF4-FFF2-40B4-BE49-F238E27FC236}">
                <a16:creationId xmlns:a16="http://schemas.microsoft.com/office/drawing/2014/main" id="{2C30AB85-6DF9-3D4F-A827-C2A20B09CB70}"/>
              </a:ext>
            </a:extLst>
          </p:cNvPr>
          <p:cNvSpPr txBox="1"/>
          <p:nvPr userDrawn="1"/>
        </p:nvSpPr>
        <p:spPr>
          <a:xfrm>
            <a:off x="10065085" y="289796"/>
            <a:ext cx="2039706" cy="353943"/>
          </a:xfrm>
          <a:prstGeom prst="rect">
            <a:avLst/>
          </a:prstGeom>
          <a:noFill/>
        </p:spPr>
        <p:txBody>
          <a:bodyPr wrap="square" rtlCol="0">
            <a:spAutoFit/>
          </a:bodyPr>
          <a:lstStyle/>
          <a:p>
            <a:r>
              <a:rPr lang="en-GB" sz="1700" b="1" i="0">
                <a:solidFill>
                  <a:schemeClr val="bg1"/>
                </a:solidFill>
                <a:latin typeface="FiraGO SemiBold" panose="020B0503050000020004" pitchFamily="34" charset="0"/>
                <a:cs typeface="FiraGO SemiBold" panose="020B0503050000020004" pitchFamily="34" charset="0"/>
              </a:rPr>
              <a:t>b</a:t>
            </a:r>
            <a:r>
              <a:rPr lang="en-IS" sz="1700" b="1" i="0">
                <a:solidFill>
                  <a:schemeClr val="bg1"/>
                </a:solidFill>
                <a:latin typeface="FiraGO SemiBold" panose="020B0503050000020004" pitchFamily="34" charset="0"/>
                <a:cs typeface="FiraGO SemiBold" panose="020B0503050000020004" pitchFamily="34" charset="0"/>
              </a:rPr>
              <a:t>etrivinnutimi.is</a:t>
            </a:r>
          </a:p>
        </p:txBody>
      </p:sp>
    </p:spTree>
    <p:extLst>
      <p:ext uri="{BB962C8B-B14F-4D97-AF65-F5344CB8AC3E}">
        <p14:creationId xmlns:p14="http://schemas.microsoft.com/office/powerpoint/2010/main" val="3953160712"/>
      </p:ext>
    </p:extLst>
  </p:cSld>
  <p:clrMap bg1="lt1" tx1="dk1" bg2="lt2" tx2="dk2" accent1="accent1" accent2="accent2" accent3="accent3" accent4="accent4" accent5="accent5" accent6="accent6" hlink="hlink" folHlink="folHlink"/>
  <p:sldLayoutIdLst>
    <p:sldLayoutId id="2147483665" r:id="rId1"/>
    <p:sldLayoutId id="2147483667" r:id="rId2"/>
    <p:sldLayoutId id="2147483681"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I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C3E3345-620F-924C-9C6F-3594FA1D39EF}"/>
              </a:ext>
            </a:extLst>
          </p:cNvPr>
          <p:cNvSpPr/>
          <p:nvPr userDrawn="1"/>
        </p:nvSpPr>
        <p:spPr>
          <a:xfrm>
            <a:off x="1107062" y="1"/>
            <a:ext cx="11084938" cy="243839"/>
          </a:xfrm>
          <a:prstGeom prst="rect">
            <a:avLst/>
          </a:prstGeom>
          <a:solidFill>
            <a:srgbClr val="0327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S"/>
          </a:p>
        </p:txBody>
      </p:sp>
      <p:sp>
        <p:nvSpPr>
          <p:cNvPr id="9" name="Rectangle 8">
            <a:extLst>
              <a:ext uri="{FF2B5EF4-FFF2-40B4-BE49-F238E27FC236}">
                <a16:creationId xmlns:a16="http://schemas.microsoft.com/office/drawing/2014/main" id="{8615EA64-0CC3-0D42-BA21-3327A7DF9861}"/>
              </a:ext>
            </a:extLst>
          </p:cNvPr>
          <p:cNvSpPr/>
          <p:nvPr userDrawn="1"/>
        </p:nvSpPr>
        <p:spPr>
          <a:xfrm>
            <a:off x="1073" y="1"/>
            <a:ext cx="1105989" cy="243839"/>
          </a:xfrm>
          <a:prstGeom prst="rect">
            <a:avLst/>
          </a:prstGeom>
          <a:solidFill>
            <a:srgbClr val="85AB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S"/>
          </a:p>
        </p:txBody>
      </p:sp>
    </p:spTree>
    <p:extLst>
      <p:ext uri="{BB962C8B-B14F-4D97-AF65-F5344CB8AC3E}">
        <p14:creationId xmlns:p14="http://schemas.microsoft.com/office/powerpoint/2010/main" val="2965237722"/>
      </p:ext>
    </p:extLst>
  </p:cSld>
  <p:clrMap bg1="lt1" tx1="dk1" bg2="lt2" tx2="dk2" accent1="accent1" accent2="accent2" accent3="accent3" accent4="accent4" accent5="accent5" accent6="accent6" hlink="hlink" folHlink="folHlink"/>
  <p:sldLayoutIdLst>
    <p:sldLayoutId id="2147483661" r:id="rId1"/>
    <p:sldLayoutId id="2147483666" r:id="rId2"/>
    <p:sldLayoutId id="2147483682" r:id="rId3"/>
    <p:sldLayoutId id="2147483683"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I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5/6/2021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a:p>
        </p:txBody>
      </p:sp>
      <p:sp>
        <p:nvSpPr>
          <p:cNvPr id="7" name="Rectangle 6">
            <a:extLst>
              <a:ext uri="{FF2B5EF4-FFF2-40B4-BE49-F238E27FC236}">
                <a16:creationId xmlns:a16="http://schemas.microsoft.com/office/drawing/2014/main" id="{1594FAE5-4079-5646-B13A-1FC350CCB2F3}"/>
              </a:ext>
            </a:extLst>
          </p:cNvPr>
          <p:cNvSpPr/>
          <p:nvPr userDrawn="1"/>
        </p:nvSpPr>
        <p:spPr>
          <a:xfrm>
            <a:off x="1107062" y="0"/>
            <a:ext cx="11084938" cy="870509"/>
          </a:xfrm>
          <a:prstGeom prst="rect">
            <a:avLst/>
          </a:prstGeom>
          <a:solidFill>
            <a:srgbClr val="85AB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S"/>
          </a:p>
        </p:txBody>
      </p:sp>
      <p:sp>
        <p:nvSpPr>
          <p:cNvPr id="8" name="Rectangle 7">
            <a:extLst>
              <a:ext uri="{FF2B5EF4-FFF2-40B4-BE49-F238E27FC236}">
                <a16:creationId xmlns:a16="http://schemas.microsoft.com/office/drawing/2014/main" id="{5F0F2FD0-4EDE-6243-B967-36AFC3E2C3C1}"/>
              </a:ext>
            </a:extLst>
          </p:cNvPr>
          <p:cNvSpPr/>
          <p:nvPr userDrawn="1"/>
        </p:nvSpPr>
        <p:spPr>
          <a:xfrm>
            <a:off x="0" y="870509"/>
            <a:ext cx="12189533" cy="5987491"/>
          </a:xfrm>
          <a:prstGeom prst="rect">
            <a:avLst/>
          </a:prstGeom>
          <a:solidFill>
            <a:srgbClr val="0327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S"/>
          </a:p>
        </p:txBody>
      </p:sp>
      <p:sp>
        <p:nvSpPr>
          <p:cNvPr id="9" name="TextBox 8">
            <a:extLst>
              <a:ext uri="{FF2B5EF4-FFF2-40B4-BE49-F238E27FC236}">
                <a16:creationId xmlns:a16="http://schemas.microsoft.com/office/drawing/2014/main" id="{D1869A90-EEF2-424F-9FDF-B3ADFF3882AA}"/>
              </a:ext>
            </a:extLst>
          </p:cNvPr>
          <p:cNvSpPr txBox="1"/>
          <p:nvPr userDrawn="1"/>
        </p:nvSpPr>
        <p:spPr>
          <a:xfrm>
            <a:off x="56729" y="289796"/>
            <a:ext cx="1017386" cy="353943"/>
          </a:xfrm>
          <a:prstGeom prst="rect">
            <a:avLst/>
          </a:prstGeom>
          <a:noFill/>
        </p:spPr>
        <p:txBody>
          <a:bodyPr wrap="square" rtlCol="0">
            <a:spAutoFit/>
          </a:bodyPr>
          <a:lstStyle/>
          <a:p>
            <a:r>
              <a:rPr lang="en-IS" sz="1700" b="1" i="0">
                <a:solidFill>
                  <a:srgbClr val="092E1E"/>
                </a:solidFill>
                <a:latin typeface="FiraGO SemiBold" panose="020B0503050000020004" pitchFamily="34" charset="0"/>
                <a:cs typeface="FiraGO SemiBold" panose="020B0503050000020004" pitchFamily="34" charset="0"/>
              </a:rPr>
              <a:t>01.05.21</a:t>
            </a:r>
          </a:p>
        </p:txBody>
      </p:sp>
      <p:sp>
        <p:nvSpPr>
          <p:cNvPr id="10" name="TextBox 9">
            <a:extLst>
              <a:ext uri="{FF2B5EF4-FFF2-40B4-BE49-F238E27FC236}">
                <a16:creationId xmlns:a16="http://schemas.microsoft.com/office/drawing/2014/main" id="{2878350F-255E-0842-8F92-C674A127AD72}"/>
              </a:ext>
            </a:extLst>
          </p:cNvPr>
          <p:cNvSpPr txBox="1"/>
          <p:nvPr userDrawn="1"/>
        </p:nvSpPr>
        <p:spPr>
          <a:xfrm>
            <a:off x="10065085" y="289796"/>
            <a:ext cx="2039706" cy="353943"/>
          </a:xfrm>
          <a:prstGeom prst="rect">
            <a:avLst/>
          </a:prstGeom>
          <a:noFill/>
        </p:spPr>
        <p:txBody>
          <a:bodyPr wrap="square" rtlCol="0">
            <a:spAutoFit/>
          </a:bodyPr>
          <a:lstStyle/>
          <a:p>
            <a:r>
              <a:rPr lang="en-GB" sz="1700" b="1" i="0">
                <a:solidFill>
                  <a:srgbClr val="092E1E"/>
                </a:solidFill>
                <a:latin typeface="FiraGO SemiBold" panose="020B0503050000020004" pitchFamily="34" charset="0"/>
                <a:cs typeface="FiraGO SemiBold" panose="020B0503050000020004" pitchFamily="34" charset="0"/>
              </a:rPr>
              <a:t>b</a:t>
            </a:r>
            <a:r>
              <a:rPr lang="en-IS" sz="1700" b="1" i="0">
                <a:solidFill>
                  <a:srgbClr val="092E1E"/>
                </a:solidFill>
                <a:latin typeface="FiraGO SemiBold" panose="020B0503050000020004" pitchFamily="34" charset="0"/>
                <a:cs typeface="FiraGO SemiBold" panose="020B0503050000020004" pitchFamily="34" charset="0"/>
              </a:rPr>
              <a:t>etrivinnutimi.is</a:t>
            </a:r>
          </a:p>
        </p:txBody>
      </p:sp>
    </p:spTree>
    <p:extLst>
      <p:ext uri="{BB962C8B-B14F-4D97-AF65-F5344CB8AC3E}">
        <p14:creationId xmlns:p14="http://schemas.microsoft.com/office/powerpoint/2010/main" val="1349083225"/>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 id="214748368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0.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hyperlink" Target="mailto:betrivinnutimi@reykjavik.is" TargetMode="External"/><Relationship Id="rId2" Type="http://schemas.openxmlformats.org/officeDocument/2006/relationships/hyperlink" Target="mailto:kmr@fjr.is" TargetMode="External"/><Relationship Id="rId1" Type="http://schemas.openxmlformats.org/officeDocument/2006/relationships/slideLayout" Target="../slideLayouts/slideLayout6.xml"/><Relationship Id="rId6" Type="http://schemas.openxmlformats.org/officeDocument/2006/relationships/image" Target="../media/image14.gif"/><Relationship Id="rId5" Type="http://schemas.openxmlformats.org/officeDocument/2006/relationships/hyperlink" Target="mailto:tryggvi@samtok.is" TargetMode="External"/><Relationship Id="rId4" Type="http://schemas.openxmlformats.org/officeDocument/2006/relationships/hyperlink" Target="mailto:betrivinnutimi@samband.is" TargetMode="Externa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hyperlink" Target="https://betrivinnutimi.is/vaktavinna/spurt-og-svarad/" TargetMode="External"/><Relationship Id="rId1" Type="http://schemas.openxmlformats.org/officeDocument/2006/relationships/slideLayout" Target="../slideLayouts/slideLayout6.xml"/><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hyperlink" Target="https://www.facebook.com/Betri-vinnut%C3%ADmi-%C3%AD-vaktavinnu-101267958486188/" TargetMode="External"/><Relationship Id="rId2" Type="http://schemas.openxmlformats.org/officeDocument/2006/relationships/image" Target="../media/image19.png"/><Relationship Id="rId1" Type="http://schemas.openxmlformats.org/officeDocument/2006/relationships/slideLayout" Target="../slideLayouts/slideLayout6.xml"/><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2" Type="http://schemas.openxmlformats.org/officeDocument/2006/relationships/image" Target="../media/image21.gif"/><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hyperlink" Target="https://betrivinnutimi.is/library/Vaktavinna/Fundargerdir-og-styriskjal/%c3%81kv%c3%b6r%c3%b0un_%20skilgreining%20%c3%a1%20vaktavinnumanni_19.jan.2021.pdf" TargetMode="External"/><Relationship Id="rId2" Type="http://schemas.openxmlformats.org/officeDocument/2006/relationships/hyperlink" Target="https://betrivinnutimi.is/library/Vaktavinna/Fundargerdir-og-styriskjal/Hven%c3%a6r%20telst%20h%c3%b3pur%20starfsf%c3%b3lks%20l%c3%a6kka%20%c3%ad%20launum_12.1.2021.pdf" TargetMode="External"/><Relationship Id="rId1" Type="http://schemas.openxmlformats.org/officeDocument/2006/relationships/slideLayout" Target="../slideLayouts/slideLayout6.xml"/><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3" Type="http://schemas.openxmlformats.org/officeDocument/2006/relationships/image" Target="../media/image24.gif"/><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27.gif"/><Relationship Id="rId2" Type="http://schemas.openxmlformats.org/officeDocument/2006/relationships/image" Target="../media/image10.png"/><Relationship Id="rId1" Type="http://schemas.openxmlformats.org/officeDocument/2006/relationships/slideLayout" Target="../slideLayouts/slideLayout3.xml"/><Relationship Id="rId4" Type="http://schemas.openxmlformats.org/officeDocument/2006/relationships/image" Target="../media/image28.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30.gif"/><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s://betrivinnutimi.is/vaktavinna/" TargetMode="External"/><Relationship Id="rId1" Type="http://schemas.openxmlformats.org/officeDocument/2006/relationships/slideLayout" Target="../slideLayouts/slideLayout6.xml"/><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xml.rels><?xml version="1.0" encoding="UTF-8" standalone="yes"?>
<Relationships xmlns="http://schemas.openxmlformats.org/package/2006/relationships"><Relationship Id="rId3" Type="http://schemas.openxmlformats.org/officeDocument/2006/relationships/hyperlink" Target="https://www.facebook.com/Betri-vinnut%C3%ADmi-%C3%AD-vaktavinnu-101267958486188/" TargetMode="External"/><Relationship Id="rId2" Type="http://schemas.openxmlformats.org/officeDocument/2006/relationships/image" Target="../media/image7.png"/><Relationship Id="rId1" Type="http://schemas.openxmlformats.org/officeDocument/2006/relationships/slideLayout" Target="../slideLayouts/slideLayout3.xml"/><Relationship Id="rId6" Type="http://schemas.openxmlformats.org/officeDocument/2006/relationships/image" Target="../media/image9.png"/><Relationship Id="rId5" Type="http://schemas.openxmlformats.org/officeDocument/2006/relationships/hyperlink" Target="https://www.betrivinnutimi.is/frettir/frett/2021/03/11/Leidbeiningar-styrihops-um-meginreglur-vardandi-hvildartima/" TargetMode="Externa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hyperlink" Target="https://betrivinnutimi.is/library/Skrar/umbotasamtal_handrit_fyrir_stjornendur_okt_2020.pdf" TargetMode="Externa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A7A135A-C741-4542-8664-141FB8F21C29}"/>
              </a:ext>
            </a:extLst>
          </p:cNvPr>
          <p:cNvSpPr>
            <a:spLocks noGrp="1"/>
          </p:cNvSpPr>
          <p:nvPr>
            <p:ph type="body" sz="quarter" idx="10"/>
          </p:nvPr>
        </p:nvSpPr>
        <p:spPr>
          <a:xfrm>
            <a:off x="1078094" y="2246811"/>
            <a:ext cx="4002951" cy="1304019"/>
          </a:xfrm>
        </p:spPr>
        <p:txBody>
          <a:bodyPr/>
          <a:lstStyle/>
          <a:p>
            <a:r>
              <a:rPr lang="en-GB" noProof="1"/>
              <a:t>Betri vinnutími í vaktavinnu</a:t>
            </a:r>
          </a:p>
          <a:p>
            <a:endParaRPr lang="en-IS"/>
          </a:p>
        </p:txBody>
      </p:sp>
      <p:sp>
        <p:nvSpPr>
          <p:cNvPr id="4" name="Text Placeholder 4">
            <a:extLst>
              <a:ext uri="{FF2B5EF4-FFF2-40B4-BE49-F238E27FC236}">
                <a16:creationId xmlns:a16="http://schemas.microsoft.com/office/drawing/2014/main" id="{C13EA183-29E8-450A-81BB-D5E890D4675A}"/>
              </a:ext>
            </a:extLst>
          </p:cNvPr>
          <p:cNvSpPr txBox="1">
            <a:spLocks/>
          </p:cNvSpPr>
          <p:nvPr/>
        </p:nvSpPr>
        <p:spPr>
          <a:xfrm>
            <a:off x="1078095" y="4384686"/>
            <a:ext cx="3994090" cy="1304019"/>
          </a:xfrm>
          <a:prstGeom prst="rect">
            <a:avLst/>
          </a:prstGeom>
        </p:spPr>
        <p:txBody>
          <a:bodyPr/>
          <a:lstStyle>
            <a:lvl1pPr marL="0" indent="0" algn="l" defTabSz="914400" rtl="0" eaLnBrk="1" latinLnBrk="0" hangingPunct="1">
              <a:lnSpc>
                <a:spcPct val="80000"/>
              </a:lnSpc>
              <a:spcBef>
                <a:spcPts val="1000"/>
              </a:spcBef>
              <a:buFontTx/>
              <a:buNone/>
              <a:defRPr sz="3800" b="1" i="0" kern="1200">
                <a:solidFill>
                  <a:schemeClr val="bg1"/>
                </a:solidFill>
                <a:latin typeface="FiraGO SemiBold" panose="020B0503050000020004" pitchFamily="34" charset="0"/>
                <a:ea typeface="+mn-ea"/>
                <a:cs typeface="FiraGO SemiBold" panose="020B05030500000200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noProof="1"/>
          </a:p>
        </p:txBody>
      </p:sp>
      <p:sp>
        <p:nvSpPr>
          <p:cNvPr id="7" name="Text Placeholder 4">
            <a:extLst>
              <a:ext uri="{FF2B5EF4-FFF2-40B4-BE49-F238E27FC236}">
                <a16:creationId xmlns:a16="http://schemas.microsoft.com/office/drawing/2014/main" id="{1A5696CA-1D6E-4C60-AA5E-77944EA0C741}"/>
              </a:ext>
            </a:extLst>
          </p:cNvPr>
          <p:cNvSpPr txBox="1">
            <a:spLocks/>
          </p:cNvSpPr>
          <p:nvPr/>
        </p:nvSpPr>
        <p:spPr>
          <a:xfrm>
            <a:off x="1017135" y="3832860"/>
            <a:ext cx="4888365" cy="1964781"/>
          </a:xfrm>
          <a:prstGeom prst="rect">
            <a:avLst/>
          </a:prstGeom>
        </p:spPr>
        <p:txBody>
          <a:bodyPr vert="horz" lIns="91440" tIns="45720" rIns="91440" bIns="45720" rtlCol="0">
            <a:normAutofit fontScale="92500"/>
          </a:bodyPr>
          <a:lstStyle>
            <a:lvl1pPr marL="0" indent="0" algn="l" defTabSz="914400" rtl="0" eaLnBrk="1" latinLnBrk="0" hangingPunct="1">
              <a:lnSpc>
                <a:spcPct val="80000"/>
              </a:lnSpc>
              <a:spcBef>
                <a:spcPts val="1000"/>
              </a:spcBef>
              <a:buFontTx/>
              <a:buNone/>
              <a:defRPr sz="3800" b="1" i="0" kern="1200">
                <a:solidFill>
                  <a:schemeClr val="bg1"/>
                </a:solidFill>
                <a:latin typeface="FiraGO SemiBold" panose="020B0503050000020004" pitchFamily="34" charset="0"/>
                <a:ea typeface="+mn-ea"/>
                <a:cs typeface="FiraGO SemiBold" panose="020B05030500000200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3500" noProof="1">
                <a:solidFill>
                  <a:srgbClr val="FF0000"/>
                </a:solidFill>
              </a:rPr>
              <a:t>Gleðilegan 1. maí og betri vinnutíma í vaktavinnu! </a:t>
            </a:r>
          </a:p>
          <a:p>
            <a:endParaRPr lang="en-GB" sz="2800" b="0" noProof="1"/>
          </a:p>
          <a:p>
            <a:r>
              <a:rPr lang="en-GB" sz="2800" b="0" dirty="0"/>
              <a:t>5. maí 2021</a:t>
            </a:r>
            <a:endParaRPr lang="en-IS" sz="2800" b="0" dirty="0"/>
          </a:p>
        </p:txBody>
      </p:sp>
      <p:pic>
        <p:nvPicPr>
          <p:cNvPr id="3" name="Mynd 2" descr="Mynd sem inniheldur klukka, hlutur, appels�nugulur, st�rt&#10;&#10;Lýsing sjálfkrafa búin til">
            <a:extLst>
              <a:ext uri="{FF2B5EF4-FFF2-40B4-BE49-F238E27FC236}">
                <a16:creationId xmlns:a16="http://schemas.microsoft.com/office/drawing/2014/main" id="{E658ACF5-1B2C-442F-A6D3-59772FBE8880}"/>
              </a:ext>
            </a:extLst>
          </p:cNvPr>
          <p:cNvPicPr>
            <a:picLocks noChangeAspect="1"/>
          </p:cNvPicPr>
          <p:nvPr/>
        </p:nvPicPr>
        <p:blipFill>
          <a:blip r:embed="rId3"/>
          <a:stretch>
            <a:fillRect/>
          </a:stretch>
        </p:blipFill>
        <p:spPr>
          <a:xfrm>
            <a:off x="4815839" y="0"/>
            <a:ext cx="7779895" cy="7779895"/>
          </a:xfrm>
          <a:prstGeom prst="rect">
            <a:avLst/>
          </a:prstGeom>
        </p:spPr>
      </p:pic>
    </p:spTree>
    <p:extLst>
      <p:ext uri="{BB962C8B-B14F-4D97-AF65-F5344CB8AC3E}">
        <p14:creationId xmlns:p14="http://schemas.microsoft.com/office/powerpoint/2010/main" val="22419345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91E3415-9CF5-4BFF-9F0F-C3EF46F0B1D6}"/>
              </a:ext>
            </a:extLst>
          </p:cNvPr>
          <p:cNvSpPr>
            <a:spLocks noGrp="1"/>
          </p:cNvSpPr>
          <p:nvPr>
            <p:ph type="body" sz="quarter" idx="12"/>
          </p:nvPr>
        </p:nvSpPr>
        <p:spPr>
          <a:xfrm>
            <a:off x="1048663" y="620517"/>
            <a:ext cx="5047337" cy="789927"/>
          </a:xfrm>
        </p:spPr>
        <p:txBody>
          <a:bodyPr/>
          <a:lstStyle/>
          <a:p>
            <a:r>
              <a:rPr lang="is-IS" dirty="0">
                <a:solidFill>
                  <a:srgbClr val="032742"/>
                </a:solidFill>
              </a:rPr>
              <a:t>Ferill mála sem upp koma</a:t>
            </a:r>
          </a:p>
        </p:txBody>
      </p:sp>
      <p:pic>
        <p:nvPicPr>
          <p:cNvPr id="6" name="Picture 5">
            <a:extLst>
              <a:ext uri="{FF2B5EF4-FFF2-40B4-BE49-F238E27FC236}">
                <a16:creationId xmlns:a16="http://schemas.microsoft.com/office/drawing/2014/main" id="{BE418F8F-5B49-4911-B3D5-D2E866E2DEB5}"/>
              </a:ext>
            </a:extLst>
          </p:cNvPr>
          <p:cNvPicPr>
            <a:picLocks noChangeAspect="1"/>
          </p:cNvPicPr>
          <p:nvPr/>
        </p:nvPicPr>
        <p:blipFill>
          <a:blip r:embed="rId2"/>
          <a:stretch>
            <a:fillRect/>
          </a:stretch>
        </p:blipFill>
        <p:spPr>
          <a:xfrm>
            <a:off x="6450095" y="479880"/>
            <a:ext cx="4968753" cy="6233154"/>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4ABCFA47-6791-4775-81AE-F66D2834DAA4}"/>
              </a:ext>
            </a:extLst>
          </p:cNvPr>
          <p:cNvPicPr>
            <a:picLocks noChangeAspect="1"/>
          </p:cNvPicPr>
          <p:nvPr/>
        </p:nvPicPr>
        <p:blipFill>
          <a:blip r:embed="rId3"/>
          <a:stretch>
            <a:fillRect/>
          </a:stretch>
        </p:blipFill>
        <p:spPr>
          <a:xfrm>
            <a:off x="1820894" y="1274456"/>
            <a:ext cx="9426226" cy="516792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181157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95C98B6-72F2-4EC9-9D67-A581A0D58E2B}"/>
              </a:ext>
            </a:extLst>
          </p:cNvPr>
          <p:cNvSpPr>
            <a:spLocks noGrp="1"/>
          </p:cNvSpPr>
          <p:nvPr>
            <p:ph type="body" sz="quarter" idx="12"/>
          </p:nvPr>
        </p:nvSpPr>
        <p:spPr>
          <a:xfrm>
            <a:off x="1141413" y="604905"/>
            <a:ext cx="4954587" cy="789927"/>
          </a:xfrm>
        </p:spPr>
        <p:txBody>
          <a:bodyPr/>
          <a:lstStyle/>
          <a:p>
            <a:r>
              <a:rPr lang="is-IS" dirty="0">
                <a:solidFill>
                  <a:srgbClr val="032742"/>
                </a:solidFill>
              </a:rPr>
              <a:t>Netföng launagreiðenda</a:t>
            </a:r>
          </a:p>
        </p:txBody>
      </p:sp>
      <p:sp>
        <p:nvSpPr>
          <p:cNvPr id="4" name="Text Placeholder 3">
            <a:extLst>
              <a:ext uri="{FF2B5EF4-FFF2-40B4-BE49-F238E27FC236}">
                <a16:creationId xmlns:a16="http://schemas.microsoft.com/office/drawing/2014/main" id="{2C417A58-2156-49B1-8693-AC469D69FAA4}"/>
              </a:ext>
            </a:extLst>
          </p:cNvPr>
          <p:cNvSpPr>
            <a:spLocks noGrp="1"/>
          </p:cNvSpPr>
          <p:nvPr>
            <p:ph type="body" sz="quarter" idx="13"/>
          </p:nvPr>
        </p:nvSpPr>
        <p:spPr>
          <a:xfrm>
            <a:off x="1141413" y="1919218"/>
            <a:ext cx="5601031" cy="4592638"/>
          </a:xfrm>
        </p:spPr>
        <p:txBody>
          <a:bodyPr/>
          <a:lstStyle/>
          <a:p>
            <a:r>
              <a:rPr lang="is-IS" sz="2000" dirty="0">
                <a:solidFill>
                  <a:srgbClr val="032742"/>
                </a:solidFill>
              </a:rPr>
              <a:t>Ríki – </a:t>
            </a:r>
            <a:r>
              <a:rPr lang="is-IS" sz="2000" dirty="0">
                <a:solidFill>
                  <a:srgbClr val="032742"/>
                </a:solidFill>
                <a:hlinkClick r:id="rId2">
                  <a:extLst>
                    <a:ext uri="{A12FA001-AC4F-418D-AE19-62706E023703}">
                      <ahyp:hlinkClr xmlns:ahyp="http://schemas.microsoft.com/office/drawing/2018/hyperlinkcolor" val="tx"/>
                    </a:ext>
                  </a:extLst>
                </a:hlinkClick>
              </a:rPr>
              <a:t>kmr@fjr.is</a:t>
            </a:r>
            <a:r>
              <a:rPr lang="is-IS" sz="2000" dirty="0">
                <a:solidFill>
                  <a:srgbClr val="032742"/>
                </a:solidFill>
              </a:rPr>
              <a:t> </a:t>
            </a:r>
          </a:p>
          <a:p>
            <a:r>
              <a:rPr lang="is-IS" sz="2000" dirty="0">
                <a:solidFill>
                  <a:srgbClr val="032742"/>
                </a:solidFill>
              </a:rPr>
              <a:t>Reykjavíkurborg – </a:t>
            </a:r>
            <a:r>
              <a:rPr lang="is-IS" sz="2000" dirty="0">
                <a:solidFill>
                  <a:srgbClr val="032742"/>
                </a:solidFill>
                <a:hlinkClick r:id="rId3">
                  <a:extLst>
                    <a:ext uri="{A12FA001-AC4F-418D-AE19-62706E023703}">
                      <ahyp:hlinkClr xmlns:ahyp="http://schemas.microsoft.com/office/drawing/2018/hyperlinkcolor" val="tx"/>
                    </a:ext>
                  </a:extLst>
                </a:hlinkClick>
              </a:rPr>
              <a:t>betrivinnutimi@reykjavik.is</a:t>
            </a:r>
            <a:r>
              <a:rPr lang="is-IS" sz="2000" dirty="0">
                <a:solidFill>
                  <a:srgbClr val="032742"/>
                </a:solidFill>
              </a:rPr>
              <a:t> </a:t>
            </a:r>
          </a:p>
          <a:p>
            <a:r>
              <a:rPr lang="is-IS" sz="2000" dirty="0">
                <a:solidFill>
                  <a:srgbClr val="032742"/>
                </a:solidFill>
              </a:rPr>
              <a:t>Sveitarfélög – </a:t>
            </a:r>
            <a:r>
              <a:rPr lang="is-IS" sz="2000" dirty="0">
                <a:solidFill>
                  <a:srgbClr val="032742"/>
                </a:solidFill>
                <a:hlinkClick r:id="rId4">
                  <a:extLst>
                    <a:ext uri="{A12FA001-AC4F-418D-AE19-62706E023703}">
                      <ahyp:hlinkClr xmlns:ahyp="http://schemas.microsoft.com/office/drawing/2018/hyperlinkcolor" val="tx"/>
                    </a:ext>
                  </a:extLst>
                </a:hlinkClick>
              </a:rPr>
              <a:t>betrivinnutimi@samband.is</a:t>
            </a:r>
            <a:endParaRPr lang="is-IS" sz="2000" dirty="0">
              <a:solidFill>
                <a:srgbClr val="032742"/>
              </a:solidFill>
            </a:endParaRPr>
          </a:p>
          <a:p>
            <a:r>
              <a:rPr lang="is-IS" sz="2000" dirty="0">
                <a:solidFill>
                  <a:srgbClr val="032742"/>
                </a:solidFill>
              </a:rPr>
              <a:t>SFV – kristin</a:t>
            </a:r>
            <a:r>
              <a:rPr lang="is-IS" sz="2000" dirty="0">
                <a:solidFill>
                  <a:srgbClr val="032742"/>
                </a:solidFill>
                <a:hlinkClick r:id="rId5">
                  <a:extLst>
                    <a:ext uri="{A12FA001-AC4F-418D-AE19-62706E023703}">
                      <ahyp:hlinkClr xmlns:ahyp="http://schemas.microsoft.com/office/drawing/2018/hyperlinkcolor" val="tx"/>
                    </a:ext>
                  </a:extLst>
                </a:hlinkClick>
              </a:rPr>
              <a:t>@samtok.is</a:t>
            </a:r>
            <a:r>
              <a:rPr lang="is-IS" sz="2000" dirty="0">
                <a:solidFill>
                  <a:srgbClr val="032742"/>
                </a:solidFill>
              </a:rPr>
              <a:t> </a:t>
            </a:r>
          </a:p>
          <a:p>
            <a:endParaRPr lang="is-IS" sz="2000" dirty="0">
              <a:solidFill>
                <a:srgbClr val="032742"/>
              </a:solidFill>
            </a:endParaRPr>
          </a:p>
        </p:txBody>
      </p:sp>
      <p:pic>
        <p:nvPicPr>
          <p:cNvPr id="2050" name="Picture 2" descr="email GIF">
            <a:extLst>
              <a:ext uri="{FF2B5EF4-FFF2-40B4-BE49-F238E27FC236}">
                <a16:creationId xmlns:a16="http://schemas.microsoft.com/office/drawing/2014/main" id="{F68D50DD-2270-4909-9DBA-79BA3CBD58C3}"/>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8453854" y="2113058"/>
            <a:ext cx="2172718" cy="19313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55405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ynd 3">
            <a:extLst>
              <a:ext uri="{FF2B5EF4-FFF2-40B4-BE49-F238E27FC236}">
                <a16:creationId xmlns:a16="http://schemas.microsoft.com/office/drawing/2014/main" id="{10BD8EAE-355D-41D9-AF97-72020BD6E21A}"/>
              </a:ext>
            </a:extLst>
          </p:cNvPr>
          <p:cNvPicPr>
            <a:picLocks noChangeAspect="1"/>
          </p:cNvPicPr>
          <p:nvPr/>
        </p:nvPicPr>
        <p:blipFill>
          <a:blip r:embed="rId2"/>
          <a:stretch>
            <a:fillRect/>
          </a:stretch>
        </p:blipFill>
        <p:spPr>
          <a:xfrm>
            <a:off x="1173068" y="420866"/>
            <a:ext cx="10513411" cy="6016268"/>
          </a:xfrm>
          <a:prstGeom prst="rect">
            <a:avLst/>
          </a:prstGeom>
        </p:spPr>
      </p:pic>
      <p:sp>
        <p:nvSpPr>
          <p:cNvPr id="5" name="Rectangle: Rounded Corners 4">
            <a:extLst>
              <a:ext uri="{FF2B5EF4-FFF2-40B4-BE49-F238E27FC236}">
                <a16:creationId xmlns:a16="http://schemas.microsoft.com/office/drawing/2014/main" id="{F9731AF3-4D19-498D-B73C-0D77AB277562}"/>
              </a:ext>
            </a:extLst>
          </p:cNvPr>
          <p:cNvSpPr/>
          <p:nvPr/>
        </p:nvSpPr>
        <p:spPr>
          <a:xfrm>
            <a:off x="1072707" y="1170879"/>
            <a:ext cx="10694020" cy="2653989"/>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s-IS" dirty="0"/>
          </a:p>
        </p:txBody>
      </p:sp>
    </p:spTree>
    <p:extLst>
      <p:ext uri="{BB962C8B-B14F-4D97-AF65-F5344CB8AC3E}">
        <p14:creationId xmlns:p14="http://schemas.microsoft.com/office/powerpoint/2010/main" val="15969550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4923E87-C980-48A4-A2BD-3EFA7B834A3C}"/>
              </a:ext>
            </a:extLst>
          </p:cNvPr>
          <p:cNvSpPr>
            <a:spLocks noGrp="1"/>
          </p:cNvSpPr>
          <p:nvPr>
            <p:ph type="body" sz="quarter" idx="10"/>
          </p:nvPr>
        </p:nvSpPr>
        <p:spPr>
          <a:xfrm>
            <a:off x="1137916" y="2308737"/>
            <a:ext cx="4527946" cy="1304019"/>
          </a:xfrm>
        </p:spPr>
        <p:txBody>
          <a:bodyPr/>
          <a:lstStyle/>
          <a:p>
            <a:r>
              <a:rPr lang="is-IS" dirty="0"/>
              <a:t>Hvert eiga starfsmenn að leita? </a:t>
            </a:r>
          </a:p>
        </p:txBody>
      </p:sp>
      <p:pic>
        <p:nvPicPr>
          <p:cNvPr id="3" name="Picture 2">
            <a:extLst>
              <a:ext uri="{FF2B5EF4-FFF2-40B4-BE49-F238E27FC236}">
                <a16:creationId xmlns:a16="http://schemas.microsoft.com/office/drawing/2014/main" id="{E42F6F29-BFFA-45CC-9416-E468F5EA4381}"/>
              </a:ext>
            </a:extLst>
          </p:cNvPr>
          <p:cNvPicPr>
            <a:picLocks noChangeAspect="1"/>
          </p:cNvPicPr>
          <p:nvPr/>
        </p:nvPicPr>
        <p:blipFill>
          <a:blip r:embed="rId2"/>
          <a:stretch>
            <a:fillRect/>
          </a:stretch>
        </p:blipFill>
        <p:spPr>
          <a:xfrm>
            <a:off x="11295" y="292389"/>
            <a:ext cx="1066800" cy="361950"/>
          </a:xfrm>
          <a:prstGeom prst="rect">
            <a:avLst/>
          </a:prstGeom>
        </p:spPr>
      </p:pic>
      <p:pic>
        <p:nvPicPr>
          <p:cNvPr id="4098" name="Picture 2" descr="Season 1 School GIF by NBC">
            <a:extLst>
              <a:ext uri="{FF2B5EF4-FFF2-40B4-BE49-F238E27FC236}">
                <a16:creationId xmlns:a16="http://schemas.microsoft.com/office/drawing/2014/main" id="{805CD472-225C-48C8-9D50-67B08F9B7742}"/>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459980" y="1988820"/>
            <a:ext cx="4030980" cy="40309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38161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9D47323-5D56-4F09-A679-A3D2CD4A4451}"/>
              </a:ext>
            </a:extLst>
          </p:cNvPr>
          <p:cNvSpPr>
            <a:spLocks noGrp="1"/>
          </p:cNvSpPr>
          <p:nvPr>
            <p:ph type="body" sz="quarter" idx="12"/>
          </p:nvPr>
        </p:nvSpPr>
        <p:spPr/>
        <p:txBody>
          <a:bodyPr/>
          <a:lstStyle/>
          <a:p>
            <a:pPr algn="ctr"/>
            <a:r>
              <a:rPr lang="is-IS" sz="5400" dirty="0">
                <a:solidFill>
                  <a:srgbClr val="032742"/>
                </a:solidFill>
              </a:rPr>
              <a:t>Samtal – Samvinna – Samráð </a:t>
            </a:r>
          </a:p>
        </p:txBody>
      </p:sp>
      <p:sp>
        <p:nvSpPr>
          <p:cNvPr id="3" name="Text Placeholder 1">
            <a:extLst>
              <a:ext uri="{FF2B5EF4-FFF2-40B4-BE49-F238E27FC236}">
                <a16:creationId xmlns:a16="http://schemas.microsoft.com/office/drawing/2014/main" id="{4DDF2A84-3A3D-4166-ABA7-B0EF7A987954}"/>
              </a:ext>
            </a:extLst>
          </p:cNvPr>
          <p:cNvSpPr txBox="1">
            <a:spLocks/>
          </p:cNvSpPr>
          <p:nvPr/>
        </p:nvSpPr>
        <p:spPr>
          <a:xfrm>
            <a:off x="1556316" y="3604350"/>
            <a:ext cx="9079365" cy="1304019"/>
          </a:xfrm>
          <a:prstGeom prst="rect">
            <a:avLst/>
          </a:prstGeom>
        </p:spPr>
        <p:txBody>
          <a:bodyPr/>
          <a:lstStyle>
            <a:lvl1pPr marL="0" indent="0" algn="l" defTabSz="914400" rtl="0" eaLnBrk="1" latinLnBrk="0" hangingPunct="1">
              <a:lnSpc>
                <a:spcPct val="80000"/>
              </a:lnSpc>
              <a:spcBef>
                <a:spcPts val="1000"/>
              </a:spcBef>
              <a:buFontTx/>
              <a:buNone/>
              <a:defRPr sz="3800" b="1" i="0" kern="1200">
                <a:solidFill>
                  <a:schemeClr val="bg1"/>
                </a:solidFill>
                <a:latin typeface="FiraGO SemiBold" panose="020B0503050000020004" pitchFamily="34" charset="0"/>
                <a:ea typeface="+mn-ea"/>
                <a:cs typeface="FiraGO SemiBold" panose="020B05030500000200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is-IS" sz="5400" dirty="0">
                <a:solidFill>
                  <a:srgbClr val="85ABCD"/>
                </a:solidFill>
              </a:rPr>
              <a:t>Umbótasamtal</a:t>
            </a:r>
          </a:p>
        </p:txBody>
      </p:sp>
    </p:spTree>
    <p:extLst>
      <p:ext uri="{BB962C8B-B14F-4D97-AF65-F5344CB8AC3E}">
        <p14:creationId xmlns:p14="http://schemas.microsoft.com/office/powerpoint/2010/main" val="36767716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773E7F3-CC6C-43BC-AF4D-986C69F6DB87}"/>
              </a:ext>
            </a:extLst>
          </p:cNvPr>
          <p:cNvSpPr>
            <a:spLocks noGrp="1"/>
          </p:cNvSpPr>
          <p:nvPr>
            <p:ph type="body" sz="quarter" idx="12"/>
          </p:nvPr>
        </p:nvSpPr>
        <p:spPr>
          <a:xfrm>
            <a:off x="1149040" y="596905"/>
            <a:ext cx="9901547" cy="789927"/>
          </a:xfrm>
        </p:spPr>
        <p:txBody>
          <a:bodyPr/>
          <a:lstStyle/>
          <a:p>
            <a:r>
              <a:rPr lang="is-IS" dirty="0">
                <a:solidFill>
                  <a:srgbClr val="032742"/>
                </a:solidFill>
              </a:rPr>
              <a:t>Algengustu spurningar og svör í Spurt og svarað</a:t>
            </a:r>
          </a:p>
        </p:txBody>
      </p:sp>
      <p:pic>
        <p:nvPicPr>
          <p:cNvPr id="8" name="Picture 7">
            <a:hlinkClick r:id="rId2"/>
            <a:extLst>
              <a:ext uri="{FF2B5EF4-FFF2-40B4-BE49-F238E27FC236}">
                <a16:creationId xmlns:a16="http://schemas.microsoft.com/office/drawing/2014/main" id="{96F5578D-0659-489C-9BA6-9B964A1BFC61}"/>
              </a:ext>
            </a:extLst>
          </p:cNvPr>
          <p:cNvPicPr>
            <a:picLocks noChangeAspect="1"/>
          </p:cNvPicPr>
          <p:nvPr/>
        </p:nvPicPr>
        <p:blipFill>
          <a:blip r:embed="rId3"/>
          <a:stretch>
            <a:fillRect/>
          </a:stretch>
        </p:blipFill>
        <p:spPr>
          <a:xfrm>
            <a:off x="3677155" y="5248644"/>
            <a:ext cx="4986374" cy="552454"/>
          </a:xfrm>
          <a:prstGeom prst="rect">
            <a:avLst/>
          </a:prstGeom>
          <a:ln>
            <a:noFill/>
          </a:ln>
          <a:effectLst>
            <a:outerShdw blurRad="292100" dist="139700" dir="2700000" algn="tl" rotWithShape="0">
              <a:srgbClr val="333333">
                <a:alpha val="65000"/>
              </a:srgbClr>
            </a:outerShdw>
          </a:effectLst>
        </p:spPr>
      </p:pic>
      <p:pic>
        <p:nvPicPr>
          <p:cNvPr id="10" name="Picture 9">
            <a:hlinkClick r:id="rId2"/>
            <a:extLst>
              <a:ext uri="{FF2B5EF4-FFF2-40B4-BE49-F238E27FC236}">
                <a16:creationId xmlns:a16="http://schemas.microsoft.com/office/drawing/2014/main" id="{19AA3D80-6170-4C83-BE7C-33A038C94C43}"/>
              </a:ext>
            </a:extLst>
          </p:cNvPr>
          <p:cNvPicPr>
            <a:picLocks noChangeAspect="1"/>
          </p:cNvPicPr>
          <p:nvPr/>
        </p:nvPicPr>
        <p:blipFill>
          <a:blip r:embed="rId4"/>
          <a:stretch>
            <a:fillRect/>
          </a:stretch>
        </p:blipFill>
        <p:spPr>
          <a:xfrm>
            <a:off x="1141413" y="1386832"/>
            <a:ext cx="10334307" cy="315310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9899931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A5787F0-BD8A-402C-B3D8-EBB427177FE9}"/>
              </a:ext>
            </a:extLst>
          </p:cNvPr>
          <p:cNvSpPr>
            <a:spLocks noGrp="1"/>
          </p:cNvSpPr>
          <p:nvPr>
            <p:ph type="body" sz="quarter" idx="12"/>
          </p:nvPr>
        </p:nvSpPr>
        <p:spPr/>
        <p:txBody>
          <a:bodyPr/>
          <a:lstStyle/>
          <a:p>
            <a:r>
              <a:rPr lang="is-IS" dirty="0">
                <a:solidFill>
                  <a:srgbClr val="032742"/>
                </a:solidFill>
              </a:rPr>
              <a:t>Fréttir </a:t>
            </a:r>
          </a:p>
        </p:txBody>
      </p:sp>
      <p:pic>
        <p:nvPicPr>
          <p:cNvPr id="5" name="Picture 4">
            <a:extLst>
              <a:ext uri="{FF2B5EF4-FFF2-40B4-BE49-F238E27FC236}">
                <a16:creationId xmlns:a16="http://schemas.microsoft.com/office/drawing/2014/main" id="{1F0A4900-CBF6-4E04-88D5-F958DF65EB17}"/>
              </a:ext>
            </a:extLst>
          </p:cNvPr>
          <p:cNvPicPr>
            <a:picLocks noChangeAspect="1"/>
          </p:cNvPicPr>
          <p:nvPr/>
        </p:nvPicPr>
        <p:blipFill>
          <a:blip r:embed="rId2"/>
          <a:stretch>
            <a:fillRect/>
          </a:stretch>
        </p:blipFill>
        <p:spPr>
          <a:xfrm>
            <a:off x="6400491" y="635773"/>
            <a:ext cx="5167350" cy="5586453"/>
          </a:xfrm>
          <a:prstGeom prst="rect">
            <a:avLst/>
          </a:prstGeom>
          <a:ln>
            <a:noFill/>
          </a:ln>
          <a:effectLst>
            <a:outerShdw blurRad="292100" dist="139700" dir="2700000" algn="tl" rotWithShape="0">
              <a:srgbClr val="333333">
                <a:alpha val="65000"/>
              </a:srgbClr>
            </a:outerShdw>
          </a:effectLst>
        </p:spPr>
      </p:pic>
      <p:pic>
        <p:nvPicPr>
          <p:cNvPr id="7" name="Picture 6">
            <a:hlinkClick r:id="rId3"/>
            <a:extLst>
              <a:ext uri="{FF2B5EF4-FFF2-40B4-BE49-F238E27FC236}">
                <a16:creationId xmlns:a16="http://schemas.microsoft.com/office/drawing/2014/main" id="{1248C35D-0030-4F49-9BEE-9EEBD89D576E}"/>
              </a:ext>
            </a:extLst>
          </p:cNvPr>
          <p:cNvPicPr>
            <a:picLocks noChangeAspect="1"/>
          </p:cNvPicPr>
          <p:nvPr/>
        </p:nvPicPr>
        <p:blipFill>
          <a:blip r:embed="rId4"/>
          <a:stretch>
            <a:fillRect/>
          </a:stretch>
        </p:blipFill>
        <p:spPr>
          <a:xfrm>
            <a:off x="1141413" y="1860701"/>
            <a:ext cx="4754024" cy="427339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7109156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FEF1E0F-8436-4C8D-BB4C-528F4A90E972}"/>
              </a:ext>
            </a:extLst>
          </p:cNvPr>
          <p:cNvSpPr>
            <a:spLocks noGrp="1"/>
          </p:cNvSpPr>
          <p:nvPr>
            <p:ph type="body" sz="quarter" idx="12"/>
          </p:nvPr>
        </p:nvSpPr>
        <p:spPr/>
        <p:txBody>
          <a:bodyPr/>
          <a:lstStyle/>
          <a:p>
            <a:r>
              <a:rPr lang="is-IS" dirty="0">
                <a:solidFill>
                  <a:srgbClr val="032742"/>
                </a:solidFill>
              </a:rPr>
              <a:t>Stéttarfélag hvers starfsmanns </a:t>
            </a:r>
          </a:p>
        </p:txBody>
      </p:sp>
      <p:sp>
        <p:nvSpPr>
          <p:cNvPr id="3" name="Text Placeholder 2">
            <a:extLst>
              <a:ext uri="{FF2B5EF4-FFF2-40B4-BE49-F238E27FC236}">
                <a16:creationId xmlns:a16="http://schemas.microsoft.com/office/drawing/2014/main" id="{E112022D-179F-4165-B9B7-427BBF38E7E2}"/>
              </a:ext>
            </a:extLst>
          </p:cNvPr>
          <p:cNvSpPr>
            <a:spLocks noGrp="1"/>
          </p:cNvSpPr>
          <p:nvPr>
            <p:ph type="body" sz="quarter" idx="13"/>
          </p:nvPr>
        </p:nvSpPr>
        <p:spPr/>
        <p:txBody>
          <a:bodyPr/>
          <a:lstStyle/>
          <a:p>
            <a:r>
              <a:rPr lang="is-IS" sz="2000" b="1" dirty="0"/>
              <a:t>Hverjir eru aðilar að betri vinnutíma í vaktavinnu?</a:t>
            </a:r>
          </a:p>
          <a:p>
            <a:r>
              <a:rPr lang="is-IS" sz="1800" b="1" i="1" dirty="0"/>
              <a:t>Vaktavinnufólk hjá:</a:t>
            </a:r>
          </a:p>
          <a:p>
            <a:pPr marL="285750" indent="-285750">
              <a:spcBef>
                <a:spcPts val="0"/>
              </a:spcBef>
              <a:buFont typeface="Arial" panose="020B0604020202020204" pitchFamily="34" charset="0"/>
              <a:buChar char="•"/>
            </a:pPr>
            <a:r>
              <a:rPr lang="is-IS" sz="1800" dirty="0"/>
              <a:t>Ríki</a:t>
            </a:r>
          </a:p>
          <a:p>
            <a:pPr marL="285750" indent="-285750">
              <a:spcBef>
                <a:spcPts val="0"/>
              </a:spcBef>
              <a:buFont typeface="Arial" panose="020B0604020202020204" pitchFamily="34" charset="0"/>
              <a:buChar char="•"/>
            </a:pPr>
            <a:r>
              <a:rPr lang="is-IS" sz="1800" dirty="0"/>
              <a:t>Reykjavíkurborg</a:t>
            </a:r>
          </a:p>
          <a:p>
            <a:pPr marL="285750" indent="-285750">
              <a:spcBef>
                <a:spcPts val="0"/>
              </a:spcBef>
              <a:buFont typeface="Arial" panose="020B0604020202020204" pitchFamily="34" charset="0"/>
              <a:buChar char="•"/>
            </a:pPr>
            <a:r>
              <a:rPr lang="is-IS" sz="1800" dirty="0"/>
              <a:t>Sveitarfélögum</a:t>
            </a:r>
          </a:p>
          <a:p>
            <a:pPr marL="285750" indent="-285750">
              <a:spcBef>
                <a:spcPts val="0"/>
              </a:spcBef>
              <a:buFont typeface="Arial" panose="020B0604020202020204" pitchFamily="34" charset="0"/>
              <a:buChar char="•"/>
            </a:pPr>
            <a:r>
              <a:rPr lang="is-IS" sz="1800" dirty="0"/>
              <a:t>Samtökum fyrirtækja í velferðarþjónustu </a:t>
            </a:r>
          </a:p>
          <a:p>
            <a:r>
              <a:rPr lang="is-IS" sz="1800" b="1" i="1" dirty="0"/>
              <a:t>Vaktavinnufólk í eftirfarandi bandalögum/stéttarfélögum:</a:t>
            </a:r>
          </a:p>
          <a:p>
            <a:pPr marL="285750" indent="-285750">
              <a:spcBef>
                <a:spcPts val="0"/>
              </a:spcBef>
              <a:buFont typeface="Arial" panose="020B0604020202020204" pitchFamily="34" charset="0"/>
              <a:buChar char="•"/>
            </a:pPr>
            <a:r>
              <a:rPr lang="is-IS" sz="1800" dirty="0"/>
              <a:t>ASÍ</a:t>
            </a:r>
          </a:p>
          <a:p>
            <a:pPr marL="285750" indent="-285750">
              <a:spcBef>
                <a:spcPts val="0"/>
              </a:spcBef>
              <a:buFont typeface="Arial" panose="020B0604020202020204" pitchFamily="34" charset="0"/>
              <a:buChar char="•"/>
            </a:pPr>
            <a:r>
              <a:rPr lang="is-IS" sz="1800" dirty="0"/>
              <a:t>BHM</a:t>
            </a:r>
          </a:p>
          <a:p>
            <a:pPr marL="285750" indent="-285750">
              <a:spcBef>
                <a:spcPts val="0"/>
              </a:spcBef>
              <a:buFont typeface="Arial" panose="020B0604020202020204" pitchFamily="34" charset="0"/>
              <a:buChar char="•"/>
            </a:pPr>
            <a:r>
              <a:rPr lang="is-IS" sz="1800" dirty="0"/>
              <a:t>BSRB</a:t>
            </a:r>
          </a:p>
          <a:p>
            <a:pPr marL="285750" indent="-285750">
              <a:spcBef>
                <a:spcPts val="0"/>
              </a:spcBef>
              <a:buFont typeface="Arial" panose="020B0604020202020204" pitchFamily="34" charset="0"/>
              <a:buChar char="•"/>
            </a:pPr>
            <a:r>
              <a:rPr lang="is-IS" sz="1800" dirty="0"/>
              <a:t>Fíh</a:t>
            </a:r>
          </a:p>
        </p:txBody>
      </p:sp>
      <p:pic>
        <p:nvPicPr>
          <p:cNvPr id="5122" name="Picture 2" descr="GIF by Hootsuite">
            <a:extLst>
              <a:ext uri="{FF2B5EF4-FFF2-40B4-BE49-F238E27FC236}">
                <a16:creationId xmlns:a16="http://schemas.microsoft.com/office/drawing/2014/main" id="{DDFF491A-07E2-4619-8BF9-915EFC6653A3}"/>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7513320" y="1592580"/>
            <a:ext cx="3901440" cy="39014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68919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ynd 3">
            <a:extLst>
              <a:ext uri="{FF2B5EF4-FFF2-40B4-BE49-F238E27FC236}">
                <a16:creationId xmlns:a16="http://schemas.microsoft.com/office/drawing/2014/main" id="{10BD8EAE-355D-41D9-AF97-72020BD6E21A}"/>
              </a:ext>
            </a:extLst>
          </p:cNvPr>
          <p:cNvPicPr>
            <a:picLocks noChangeAspect="1"/>
          </p:cNvPicPr>
          <p:nvPr/>
        </p:nvPicPr>
        <p:blipFill>
          <a:blip r:embed="rId2"/>
          <a:stretch>
            <a:fillRect/>
          </a:stretch>
        </p:blipFill>
        <p:spPr>
          <a:xfrm>
            <a:off x="985220" y="534663"/>
            <a:ext cx="10513411" cy="6016268"/>
          </a:xfrm>
          <a:prstGeom prst="rect">
            <a:avLst/>
          </a:prstGeom>
        </p:spPr>
      </p:pic>
      <p:sp>
        <p:nvSpPr>
          <p:cNvPr id="5" name="Rectangle: Rounded Corners 4">
            <a:extLst>
              <a:ext uri="{FF2B5EF4-FFF2-40B4-BE49-F238E27FC236}">
                <a16:creationId xmlns:a16="http://schemas.microsoft.com/office/drawing/2014/main" id="{F9731AF3-4D19-498D-B73C-0D77AB277562}"/>
              </a:ext>
            </a:extLst>
          </p:cNvPr>
          <p:cNvSpPr/>
          <p:nvPr/>
        </p:nvSpPr>
        <p:spPr>
          <a:xfrm>
            <a:off x="847494" y="3802566"/>
            <a:ext cx="10694020" cy="283241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s-IS" dirty="0"/>
          </a:p>
        </p:txBody>
      </p:sp>
      <p:sp>
        <p:nvSpPr>
          <p:cNvPr id="2" name="Text Placeholder 1">
            <a:extLst>
              <a:ext uri="{FF2B5EF4-FFF2-40B4-BE49-F238E27FC236}">
                <a16:creationId xmlns:a16="http://schemas.microsoft.com/office/drawing/2014/main" id="{2F043D3A-8F86-4B8A-8DB8-7481ED1AD38B}"/>
              </a:ext>
            </a:extLst>
          </p:cNvPr>
          <p:cNvSpPr>
            <a:spLocks noGrp="1"/>
          </p:cNvSpPr>
          <p:nvPr>
            <p:ph type="body" sz="quarter" idx="12"/>
          </p:nvPr>
        </p:nvSpPr>
        <p:spPr/>
        <p:txBody>
          <a:bodyPr/>
          <a:lstStyle/>
          <a:p>
            <a:endParaRPr lang="is-IS"/>
          </a:p>
        </p:txBody>
      </p:sp>
      <p:sp>
        <p:nvSpPr>
          <p:cNvPr id="3" name="Text Placeholder 2">
            <a:extLst>
              <a:ext uri="{FF2B5EF4-FFF2-40B4-BE49-F238E27FC236}">
                <a16:creationId xmlns:a16="http://schemas.microsoft.com/office/drawing/2014/main" id="{D8CC12B4-A99B-4CC1-ADD8-186F7907D0B6}"/>
              </a:ext>
            </a:extLst>
          </p:cNvPr>
          <p:cNvSpPr>
            <a:spLocks noGrp="1"/>
          </p:cNvSpPr>
          <p:nvPr>
            <p:ph type="body" sz="quarter" idx="13"/>
          </p:nvPr>
        </p:nvSpPr>
        <p:spPr/>
        <p:txBody>
          <a:bodyPr/>
          <a:lstStyle/>
          <a:p>
            <a:endParaRPr lang="is-IS"/>
          </a:p>
        </p:txBody>
      </p:sp>
    </p:spTree>
    <p:extLst>
      <p:ext uri="{BB962C8B-B14F-4D97-AF65-F5344CB8AC3E}">
        <p14:creationId xmlns:p14="http://schemas.microsoft.com/office/powerpoint/2010/main" val="21476757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D624844B-240D-4D29-B8D4-F9AE66DC703F}"/>
              </a:ext>
            </a:extLst>
          </p:cNvPr>
          <p:cNvSpPr>
            <a:spLocks noGrp="1"/>
          </p:cNvSpPr>
          <p:nvPr>
            <p:ph type="body" sz="quarter" idx="10"/>
          </p:nvPr>
        </p:nvSpPr>
        <p:spPr>
          <a:xfrm>
            <a:off x="1289039" y="2254307"/>
            <a:ext cx="4587980" cy="2349386"/>
          </a:xfrm>
        </p:spPr>
        <p:txBody>
          <a:bodyPr/>
          <a:lstStyle/>
          <a:p>
            <a:r>
              <a:rPr lang="is-IS" dirty="0"/>
              <a:t>Leiðbeiningar fyrir hópa sem lækka í launum </a:t>
            </a:r>
          </a:p>
        </p:txBody>
      </p:sp>
      <p:pic>
        <p:nvPicPr>
          <p:cNvPr id="3" name="Picture 2">
            <a:extLst>
              <a:ext uri="{FF2B5EF4-FFF2-40B4-BE49-F238E27FC236}">
                <a16:creationId xmlns:a16="http://schemas.microsoft.com/office/drawing/2014/main" id="{9AC58354-D7F6-442D-A6C3-8308BD771406}"/>
              </a:ext>
            </a:extLst>
          </p:cNvPr>
          <p:cNvPicPr>
            <a:picLocks noChangeAspect="1"/>
          </p:cNvPicPr>
          <p:nvPr/>
        </p:nvPicPr>
        <p:blipFill>
          <a:blip r:embed="rId2"/>
          <a:stretch>
            <a:fillRect/>
          </a:stretch>
        </p:blipFill>
        <p:spPr>
          <a:xfrm>
            <a:off x="57809" y="187642"/>
            <a:ext cx="1019175" cy="447675"/>
          </a:xfrm>
          <a:prstGeom prst="rect">
            <a:avLst/>
          </a:prstGeom>
        </p:spPr>
      </p:pic>
      <p:sp>
        <p:nvSpPr>
          <p:cNvPr id="6" name="Rectangle 5">
            <a:extLst>
              <a:ext uri="{FF2B5EF4-FFF2-40B4-BE49-F238E27FC236}">
                <a16:creationId xmlns:a16="http://schemas.microsoft.com/office/drawing/2014/main" id="{E27D24B1-FD78-44D0-94A6-52ACE399B4AD}"/>
              </a:ext>
            </a:extLst>
          </p:cNvPr>
          <p:cNvSpPr/>
          <p:nvPr/>
        </p:nvSpPr>
        <p:spPr>
          <a:xfrm>
            <a:off x="0" y="0"/>
            <a:ext cx="1162050" cy="857250"/>
          </a:xfrm>
          <a:prstGeom prst="rect">
            <a:avLst/>
          </a:prstGeom>
          <a:solidFill>
            <a:srgbClr val="032742"/>
          </a:solidFill>
          <a:ln>
            <a:solidFill>
              <a:srgbClr val="0327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s-IS"/>
          </a:p>
        </p:txBody>
      </p:sp>
      <p:pic>
        <p:nvPicPr>
          <p:cNvPr id="1028" name="Picture 4" descr="Support Encouragement GIF by GIPHY Cares">
            <a:extLst>
              <a:ext uri="{FF2B5EF4-FFF2-40B4-BE49-F238E27FC236}">
                <a16:creationId xmlns:a16="http://schemas.microsoft.com/office/drawing/2014/main" id="{9987FE80-D217-48EC-A657-DA1702D7B068}"/>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446667" y="1974958"/>
            <a:ext cx="4572000" cy="32099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30969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astaðgengill 2">
            <a:extLst>
              <a:ext uri="{FF2B5EF4-FFF2-40B4-BE49-F238E27FC236}">
                <a16:creationId xmlns:a16="http://schemas.microsoft.com/office/drawing/2014/main" id="{19E623A3-FF91-4AFB-BA58-FA88332C7562}"/>
              </a:ext>
            </a:extLst>
          </p:cNvPr>
          <p:cNvSpPr txBox="1">
            <a:spLocks/>
          </p:cNvSpPr>
          <p:nvPr/>
        </p:nvSpPr>
        <p:spPr>
          <a:xfrm>
            <a:off x="1141591" y="1407129"/>
            <a:ext cx="4337190" cy="1354455"/>
          </a:xfrm>
          <a:prstGeom prst="rect">
            <a:avLst/>
          </a:prstGeom>
        </p:spPr>
        <p:txBody>
          <a:bodyPr/>
          <a:lstStyle>
            <a:lvl1pPr marL="0" indent="0" algn="l" defTabSz="914400" rtl="0" eaLnBrk="1" latinLnBrk="0" hangingPunct="1">
              <a:lnSpc>
                <a:spcPts val="2400"/>
              </a:lnSpc>
              <a:spcBef>
                <a:spcPts val="1000"/>
              </a:spcBef>
              <a:buFontTx/>
              <a:buNone/>
              <a:defRPr sz="1600" b="0" i="0" kern="1200">
                <a:solidFill>
                  <a:schemeClr val="tx1"/>
                </a:solidFill>
                <a:latin typeface="FiraGO Book" panose="020B0503050000020004" pitchFamily="34" charset="0"/>
                <a:ea typeface="+mn-ea"/>
                <a:cs typeface="FiraGO Book" panose="020B0503050000020004" pitchFamily="34" charset="0"/>
              </a:defRPr>
            </a:lvl1pPr>
            <a:lvl2pPr marL="457200" indent="0" algn="l" defTabSz="914400" rtl="0" eaLnBrk="1" latinLnBrk="0" hangingPunct="1">
              <a:lnSpc>
                <a:spcPct val="90000"/>
              </a:lnSpc>
              <a:spcBef>
                <a:spcPts val="500"/>
              </a:spcBef>
              <a:buFontTx/>
              <a:buNone/>
              <a:defRPr sz="1800" b="0" i="0" kern="1200">
                <a:solidFill>
                  <a:schemeClr val="tx1"/>
                </a:solidFill>
                <a:latin typeface="FiraGO Book" panose="020B0503050000020004" pitchFamily="34" charset="0"/>
                <a:ea typeface="+mn-ea"/>
                <a:cs typeface="FiraGO Book" panose="020B0503050000020004" pitchFamily="34" charset="0"/>
              </a:defRPr>
            </a:lvl2pPr>
            <a:lvl3pPr marL="914400" indent="0" algn="l" defTabSz="914400" rtl="0" eaLnBrk="1" latinLnBrk="0" hangingPunct="1">
              <a:lnSpc>
                <a:spcPct val="90000"/>
              </a:lnSpc>
              <a:spcBef>
                <a:spcPts val="500"/>
              </a:spcBef>
              <a:buFontTx/>
              <a:buNone/>
              <a:defRPr sz="1800" b="0" i="0" kern="1200">
                <a:solidFill>
                  <a:schemeClr val="tx1"/>
                </a:solidFill>
                <a:latin typeface="FiraGO Book" panose="020B0503050000020004" pitchFamily="34" charset="0"/>
                <a:ea typeface="+mn-ea"/>
                <a:cs typeface="FiraGO Book" panose="020B0503050000020004" pitchFamily="34" charset="0"/>
              </a:defRPr>
            </a:lvl3pPr>
            <a:lvl4pPr marL="1371600" indent="0" algn="l" defTabSz="914400" rtl="0" eaLnBrk="1" latinLnBrk="0" hangingPunct="1">
              <a:lnSpc>
                <a:spcPct val="90000"/>
              </a:lnSpc>
              <a:spcBef>
                <a:spcPts val="500"/>
              </a:spcBef>
              <a:buFontTx/>
              <a:buNone/>
              <a:defRPr sz="1800" b="0" i="0" kern="1200">
                <a:solidFill>
                  <a:schemeClr val="tx1"/>
                </a:solidFill>
                <a:latin typeface="FiraGO Book" panose="020B0503050000020004" pitchFamily="34" charset="0"/>
                <a:ea typeface="+mn-ea"/>
                <a:cs typeface="FiraGO Book" panose="020B0503050000020004" pitchFamily="34" charset="0"/>
              </a:defRPr>
            </a:lvl4pPr>
            <a:lvl5pPr marL="1828800" indent="0" algn="l" defTabSz="914400" rtl="0" eaLnBrk="1" latinLnBrk="0" hangingPunct="1">
              <a:lnSpc>
                <a:spcPct val="90000"/>
              </a:lnSpc>
              <a:spcBef>
                <a:spcPts val="500"/>
              </a:spcBef>
              <a:buFontTx/>
              <a:buNone/>
              <a:defRPr sz="1800" b="0" i="0" kern="1200">
                <a:solidFill>
                  <a:schemeClr val="tx1"/>
                </a:solidFill>
                <a:latin typeface="FiraGO Book" panose="020B0503050000020004" pitchFamily="34" charset="0"/>
                <a:ea typeface="+mn-ea"/>
                <a:cs typeface="FiraGO Book" panose="020B05030500000200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450215">
              <a:lnSpc>
                <a:spcPct val="107000"/>
              </a:lnSpc>
              <a:spcAft>
                <a:spcPts val="800"/>
              </a:spcAft>
            </a:pPr>
            <a:endParaRPr lang="is-IS"/>
          </a:p>
        </p:txBody>
      </p:sp>
      <p:pic>
        <p:nvPicPr>
          <p:cNvPr id="7" name="Mynd 6">
            <a:extLst>
              <a:ext uri="{FF2B5EF4-FFF2-40B4-BE49-F238E27FC236}">
                <a16:creationId xmlns:a16="http://schemas.microsoft.com/office/drawing/2014/main" id="{3F88E0F7-88F5-4E8B-B5D0-F66A9928C298}"/>
              </a:ext>
            </a:extLst>
          </p:cNvPr>
          <p:cNvPicPr>
            <a:picLocks noChangeAspect="1"/>
          </p:cNvPicPr>
          <p:nvPr/>
        </p:nvPicPr>
        <p:blipFill>
          <a:blip r:embed="rId3"/>
          <a:stretch>
            <a:fillRect/>
          </a:stretch>
        </p:blipFill>
        <p:spPr>
          <a:xfrm>
            <a:off x="6424491" y="963580"/>
            <a:ext cx="5645620" cy="5645620"/>
          </a:xfrm>
          <a:prstGeom prst="rect">
            <a:avLst/>
          </a:prstGeom>
        </p:spPr>
      </p:pic>
      <p:sp>
        <p:nvSpPr>
          <p:cNvPr id="10" name="Textastaðgengill 9">
            <a:extLst>
              <a:ext uri="{FF2B5EF4-FFF2-40B4-BE49-F238E27FC236}">
                <a16:creationId xmlns:a16="http://schemas.microsoft.com/office/drawing/2014/main" id="{77EC13D2-50C7-4289-906B-48F7959FEB5F}"/>
              </a:ext>
            </a:extLst>
          </p:cNvPr>
          <p:cNvSpPr>
            <a:spLocks noGrp="1"/>
          </p:cNvSpPr>
          <p:nvPr>
            <p:ph type="body" sz="quarter" idx="13"/>
          </p:nvPr>
        </p:nvSpPr>
        <p:spPr>
          <a:xfrm>
            <a:off x="938148" y="1407129"/>
            <a:ext cx="5183610" cy="5089715"/>
          </a:xfrm>
        </p:spPr>
        <p:txBody>
          <a:bodyPr lIns="91440" tIns="45720" rIns="91440" bIns="45720" anchor="t"/>
          <a:lstStyle/>
          <a:p>
            <a:pPr marL="342900" marR="0" indent="-342900">
              <a:lnSpc>
                <a:spcPct val="150000"/>
              </a:lnSpc>
              <a:spcBef>
                <a:spcPts val="0"/>
              </a:spcBef>
              <a:spcAft>
                <a:spcPts val="0"/>
              </a:spcAft>
              <a:buFont typeface="Arial" panose="020B0604020202020204" pitchFamily="34" charset="0"/>
              <a:buChar char="•"/>
            </a:pPr>
            <a:r>
              <a:rPr lang="is-IS" sz="2200" noProof="1">
                <a:latin typeface="Calibri" panose="020F0502020204030204" pitchFamily="34" charset="0"/>
              </a:rPr>
              <a:t>Leiðbeiningar stýrihóps vegna meginreglna hvíldartímalöggjafar</a:t>
            </a:r>
            <a:endParaRPr lang="is-IS" sz="2200" dirty="0">
              <a:latin typeface="Calibri" panose="020F0502020204030204" pitchFamily="34" charset="0"/>
            </a:endParaRPr>
          </a:p>
          <a:p>
            <a:pPr marL="285750" marR="0" indent="-285750">
              <a:lnSpc>
                <a:spcPct val="150000"/>
              </a:lnSpc>
              <a:spcBef>
                <a:spcPts val="0"/>
              </a:spcBef>
              <a:spcAft>
                <a:spcPts val="0"/>
              </a:spcAft>
              <a:buFont typeface="Arial" panose="020B0604020202020204" pitchFamily="34" charset="0"/>
              <a:buChar char="•"/>
            </a:pPr>
            <a:r>
              <a:rPr lang="is-IS" sz="2200" dirty="0">
                <a:latin typeface="Calibri" panose="020F0502020204030204" pitchFamily="34" charset="0"/>
              </a:rPr>
              <a:t>Ferill einstakra mála</a:t>
            </a:r>
          </a:p>
          <a:p>
            <a:pPr marL="285750" marR="0" indent="-285750">
              <a:lnSpc>
                <a:spcPct val="150000"/>
              </a:lnSpc>
              <a:spcBef>
                <a:spcPts val="0"/>
              </a:spcBef>
              <a:spcAft>
                <a:spcPts val="0"/>
              </a:spcAft>
              <a:buFont typeface="Arial" panose="020B0604020202020204" pitchFamily="34" charset="0"/>
              <a:buChar char="•"/>
            </a:pPr>
            <a:r>
              <a:rPr lang="is-IS" sz="2200" dirty="0">
                <a:latin typeface="Calibri" panose="020F0502020204030204" pitchFamily="34" charset="0"/>
              </a:rPr>
              <a:t>Hópar sem lækka í launum vegna kerfisbreytingarinnar</a:t>
            </a:r>
          </a:p>
          <a:p>
            <a:pPr marL="285750" marR="0" indent="-285750">
              <a:lnSpc>
                <a:spcPct val="150000"/>
              </a:lnSpc>
              <a:spcBef>
                <a:spcPts val="0"/>
              </a:spcBef>
              <a:spcAft>
                <a:spcPts val="0"/>
              </a:spcAft>
              <a:buFont typeface="Arial" panose="020B0604020202020204" pitchFamily="34" charset="0"/>
              <a:buChar char="•"/>
            </a:pPr>
            <a:r>
              <a:rPr lang="is-IS" sz="2200" dirty="0">
                <a:latin typeface="Calibri" panose="020F0502020204030204" pitchFamily="34" charset="0"/>
              </a:rPr>
              <a:t>Starfshlutfall og </a:t>
            </a:r>
            <a:r>
              <a:rPr lang="is-IS" sz="2200" dirty="0" err="1">
                <a:latin typeface="Calibri" panose="020F0502020204030204" pitchFamily="34" charset="0"/>
              </a:rPr>
              <a:t>mönnunargat</a:t>
            </a:r>
            <a:endParaRPr lang="is-IS" sz="2200" dirty="0">
              <a:latin typeface="Calibri" panose="020F0502020204030204" pitchFamily="34" charset="0"/>
            </a:endParaRPr>
          </a:p>
          <a:p>
            <a:pPr marL="285750" marR="0" indent="-285750">
              <a:lnSpc>
                <a:spcPct val="150000"/>
              </a:lnSpc>
              <a:spcBef>
                <a:spcPts val="0"/>
              </a:spcBef>
              <a:spcAft>
                <a:spcPts val="0"/>
              </a:spcAft>
              <a:buFont typeface="Arial" panose="020B0604020202020204" pitchFamily="34" charset="0"/>
              <a:buChar char="•"/>
            </a:pPr>
            <a:r>
              <a:rPr lang="is-IS" sz="2200" dirty="0">
                <a:effectLst/>
                <a:latin typeface="Calibri" panose="020F0502020204030204" pitchFamily="34" charset="0"/>
              </a:rPr>
              <a:t>Lykilmælikvarðar</a:t>
            </a:r>
          </a:p>
          <a:p>
            <a:pPr marL="285750" indent="-285750">
              <a:lnSpc>
                <a:spcPct val="150000"/>
              </a:lnSpc>
              <a:spcBef>
                <a:spcPts val="0"/>
              </a:spcBef>
              <a:buFont typeface="Arial" panose="020B0604020202020204" pitchFamily="34" charset="0"/>
              <a:buChar char="•"/>
            </a:pPr>
            <a:r>
              <a:rPr lang="is-IS" sz="2200" dirty="0">
                <a:latin typeface="Calibri" panose="020F0502020204030204" pitchFamily="34" charset="0"/>
              </a:rPr>
              <a:t>Reynslusaga</a:t>
            </a:r>
          </a:p>
          <a:p>
            <a:pPr marL="285750" indent="-285750">
              <a:lnSpc>
                <a:spcPct val="150000"/>
              </a:lnSpc>
              <a:spcBef>
                <a:spcPts val="0"/>
              </a:spcBef>
              <a:buFont typeface="Arial" panose="020B0604020202020204" pitchFamily="34" charset="0"/>
              <a:buChar char="•"/>
            </a:pPr>
            <a:r>
              <a:rPr lang="is-IS" sz="2200" dirty="0">
                <a:effectLst/>
                <a:latin typeface="Calibri" panose="020F0502020204030204" pitchFamily="34" charset="0"/>
              </a:rPr>
              <a:t>Viðhorfskönnun matshó</a:t>
            </a:r>
            <a:r>
              <a:rPr lang="is-IS" sz="2200" dirty="0">
                <a:latin typeface="Calibri" panose="020F0502020204030204" pitchFamily="34" charset="0"/>
              </a:rPr>
              <a:t>ps</a:t>
            </a:r>
          </a:p>
          <a:p>
            <a:pPr marL="285750" indent="-285750">
              <a:lnSpc>
                <a:spcPct val="150000"/>
              </a:lnSpc>
              <a:spcBef>
                <a:spcPts val="0"/>
              </a:spcBef>
              <a:buFont typeface="Arial" panose="020B0604020202020204" pitchFamily="34" charset="0"/>
              <a:buChar char="•"/>
            </a:pPr>
            <a:r>
              <a:rPr lang="is-IS" sz="2200" dirty="0">
                <a:latin typeface="Calibri" panose="020F0502020204030204" pitchFamily="34" charset="0"/>
              </a:rPr>
              <a:t>Fundir framundan</a:t>
            </a:r>
            <a:endParaRPr lang="is-IS" sz="2200" dirty="0">
              <a:effectLst/>
              <a:latin typeface="Calibri" panose="020F0502020204030204" pitchFamily="34" charset="0"/>
            </a:endParaRPr>
          </a:p>
          <a:p>
            <a:endParaRPr lang="is-IS" sz="2000" dirty="0">
              <a:latin typeface="+mn-lt"/>
            </a:endParaRPr>
          </a:p>
        </p:txBody>
      </p:sp>
      <p:sp>
        <p:nvSpPr>
          <p:cNvPr id="6" name="Textastaðgengill 9">
            <a:extLst>
              <a:ext uri="{FF2B5EF4-FFF2-40B4-BE49-F238E27FC236}">
                <a16:creationId xmlns:a16="http://schemas.microsoft.com/office/drawing/2014/main" id="{62F1B6B0-F69A-48C3-A5AD-8D6DE3608F37}"/>
              </a:ext>
            </a:extLst>
          </p:cNvPr>
          <p:cNvSpPr txBox="1">
            <a:spLocks/>
          </p:cNvSpPr>
          <p:nvPr/>
        </p:nvSpPr>
        <p:spPr>
          <a:xfrm>
            <a:off x="938148" y="361156"/>
            <a:ext cx="6324805" cy="789927"/>
          </a:xfrm>
          <a:prstGeom prst="rect">
            <a:avLst/>
          </a:prstGeom>
        </p:spPr>
        <p:txBody>
          <a:bodyPr lIns="91440" tIns="45720" rIns="91440" bIns="45720" anchor="t"/>
          <a:lstStyle>
            <a:lvl1pPr marL="0" indent="0" algn="l" defTabSz="914400" rtl="0" eaLnBrk="1" latinLnBrk="0" hangingPunct="1">
              <a:lnSpc>
                <a:spcPts val="2400"/>
              </a:lnSpc>
              <a:spcBef>
                <a:spcPts val="1000"/>
              </a:spcBef>
              <a:buFontTx/>
              <a:buNone/>
              <a:defRPr sz="1600" b="0" i="0" kern="1200">
                <a:solidFill>
                  <a:schemeClr val="tx1"/>
                </a:solidFill>
                <a:latin typeface="FiraGO Book" panose="020B0503050000020004" pitchFamily="34" charset="0"/>
                <a:ea typeface="+mn-ea"/>
                <a:cs typeface="FiraGO Book" panose="020B0503050000020004" pitchFamily="34" charset="0"/>
              </a:defRPr>
            </a:lvl1pPr>
            <a:lvl2pPr marL="457200" indent="0" algn="l" defTabSz="914400" rtl="0" eaLnBrk="1" latinLnBrk="0" hangingPunct="1">
              <a:lnSpc>
                <a:spcPct val="90000"/>
              </a:lnSpc>
              <a:spcBef>
                <a:spcPts val="500"/>
              </a:spcBef>
              <a:buFontTx/>
              <a:buNone/>
              <a:defRPr sz="1800" b="0" i="0" kern="1200">
                <a:solidFill>
                  <a:schemeClr val="tx1"/>
                </a:solidFill>
                <a:latin typeface="FiraGO Book" panose="020B0503050000020004" pitchFamily="34" charset="0"/>
                <a:ea typeface="+mn-ea"/>
                <a:cs typeface="FiraGO Book" panose="020B0503050000020004" pitchFamily="34" charset="0"/>
              </a:defRPr>
            </a:lvl2pPr>
            <a:lvl3pPr marL="914400" indent="0" algn="l" defTabSz="914400" rtl="0" eaLnBrk="1" latinLnBrk="0" hangingPunct="1">
              <a:lnSpc>
                <a:spcPct val="90000"/>
              </a:lnSpc>
              <a:spcBef>
                <a:spcPts val="500"/>
              </a:spcBef>
              <a:buFontTx/>
              <a:buNone/>
              <a:defRPr sz="1800" b="0" i="0" kern="1200">
                <a:solidFill>
                  <a:schemeClr val="tx1"/>
                </a:solidFill>
                <a:latin typeface="FiraGO Book" panose="020B0503050000020004" pitchFamily="34" charset="0"/>
                <a:ea typeface="+mn-ea"/>
                <a:cs typeface="FiraGO Book" panose="020B0503050000020004" pitchFamily="34" charset="0"/>
              </a:defRPr>
            </a:lvl3pPr>
            <a:lvl4pPr marL="1371600" indent="0" algn="l" defTabSz="914400" rtl="0" eaLnBrk="1" latinLnBrk="0" hangingPunct="1">
              <a:lnSpc>
                <a:spcPct val="90000"/>
              </a:lnSpc>
              <a:spcBef>
                <a:spcPts val="500"/>
              </a:spcBef>
              <a:buFontTx/>
              <a:buNone/>
              <a:defRPr sz="1800" b="0" i="0" kern="1200">
                <a:solidFill>
                  <a:schemeClr val="tx1"/>
                </a:solidFill>
                <a:latin typeface="FiraGO Book" panose="020B0503050000020004" pitchFamily="34" charset="0"/>
                <a:ea typeface="+mn-ea"/>
                <a:cs typeface="FiraGO Book" panose="020B0503050000020004" pitchFamily="34" charset="0"/>
              </a:defRPr>
            </a:lvl4pPr>
            <a:lvl5pPr marL="1828800" indent="0" algn="l" defTabSz="914400" rtl="0" eaLnBrk="1" latinLnBrk="0" hangingPunct="1">
              <a:lnSpc>
                <a:spcPct val="90000"/>
              </a:lnSpc>
              <a:spcBef>
                <a:spcPts val="500"/>
              </a:spcBef>
              <a:buFontTx/>
              <a:buNone/>
              <a:defRPr sz="1800" b="0" i="0" kern="1200">
                <a:solidFill>
                  <a:schemeClr val="tx1"/>
                </a:solidFill>
                <a:latin typeface="FiraGO Book" panose="020B0503050000020004" pitchFamily="34" charset="0"/>
                <a:ea typeface="+mn-ea"/>
                <a:cs typeface="FiraGO Book" panose="020B05030500000200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spcBef>
                <a:spcPts val="0"/>
              </a:spcBef>
            </a:pPr>
            <a:r>
              <a:rPr lang="is-IS" sz="3200" b="1" dirty="0">
                <a:latin typeface="Arial" panose="020B0604020202020204" pitchFamily="34" charset="0"/>
                <a:cs typeface="Arial" panose="020B0604020202020204" pitchFamily="34" charset="0"/>
              </a:rPr>
              <a:t>Efni fundar:</a:t>
            </a:r>
            <a:endParaRPr lang="is-IS" sz="2400" dirty="0">
              <a:latin typeface="Arial"/>
              <a:cs typeface="Arial"/>
            </a:endParaRPr>
          </a:p>
          <a:p>
            <a:pPr>
              <a:lnSpc>
                <a:spcPct val="150000"/>
              </a:lnSpc>
              <a:spcBef>
                <a:spcPts val="0"/>
              </a:spcBef>
            </a:pPr>
            <a:endParaRPr lang="is-IS" sz="2800"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824968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D624844B-240D-4D29-B8D4-F9AE66DC703F}"/>
              </a:ext>
            </a:extLst>
          </p:cNvPr>
          <p:cNvSpPr>
            <a:spLocks noGrp="1"/>
          </p:cNvSpPr>
          <p:nvPr>
            <p:ph type="body" sz="quarter" idx="12"/>
          </p:nvPr>
        </p:nvSpPr>
        <p:spPr>
          <a:xfrm>
            <a:off x="1141413" y="503750"/>
            <a:ext cx="9901547" cy="789927"/>
          </a:xfrm>
        </p:spPr>
        <p:txBody>
          <a:bodyPr/>
          <a:lstStyle/>
          <a:p>
            <a:r>
              <a:rPr lang="is-IS" dirty="0">
                <a:solidFill>
                  <a:srgbClr val="032742"/>
                </a:solidFill>
              </a:rPr>
              <a:t>Hafa þarf í huga!</a:t>
            </a:r>
          </a:p>
        </p:txBody>
      </p:sp>
      <p:sp>
        <p:nvSpPr>
          <p:cNvPr id="2" name="Text Placeholder 1">
            <a:extLst>
              <a:ext uri="{FF2B5EF4-FFF2-40B4-BE49-F238E27FC236}">
                <a16:creationId xmlns:a16="http://schemas.microsoft.com/office/drawing/2014/main" id="{8D9AA58D-57BD-46BE-A32F-0EE79E865C73}"/>
              </a:ext>
            </a:extLst>
          </p:cNvPr>
          <p:cNvSpPr>
            <a:spLocks noGrp="1"/>
          </p:cNvSpPr>
          <p:nvPr>
            <p:ph type="body" sz="quarter" idx="13"/>
          </p:nvPr>
        </p:nvSpPr>
        <p:spPr>
          <a:xfrm>
            <a:off x="998538" y="1734930"/>
            <a:ext cx="5601031" cy="4592638"/>
          </a:xfrm>
        </p:spPr>
        <p:txBody>
          <a:bodyPr/>
          <a:lstStyle/>
          <a:p>
            <a:pPr marL="285750" indent="-285750">
              <a:buFont typeface="Arial" panose="020B0604020202020204" pitchFamily="34" charset="0"/>
              <a:buChar char="•"/>
            </a:pPr>
            <a:r>
              <a:rPr lang="is-IS" sz="2000" dirty="0"/>
              <a:t>Erum að tala um hópa </a:t>
            </a:r>
            <a:r>
              <a:rPr lang="is-IS" sz="2000" dirty="0">
                <a:hlinkClick r:id="rId2"/>
              </a:rPr>
              <a:t>sbr. leiðbeiningar stýrihóps</a:t>
            </a:r>
            <a:endParaRPr lang="is-IS" sz="2000" dirty="0"/>
          </a:p>
          <a:p>
            <a:pPr marL="742950" lvl="1" indent="-285750">
              <a:buFont typeface="Arial" panose="020B0604020202020204" pitchFamily="34" charset="0"/>
              <a:buChar char="•"/>
            </a:pPr>
            <a:r>
              <a:rPr lang="is-IS" sz="2000" b="1" dirty="0"/>
              <a:t>Er hópur að lækka í launum vegna kerfisbreytingarinnar einnar og sér?</a:t>
            </a:r>
          </a:p>
          <a:p>
            <a:pPr marL="285750" indent="-285750">
              <a:buFont typeface="Arial" panose="020B0604020202020204" pitchFamily="34" charset="0"/>
              <a:buChar char="•"/>
            </a:pPr>
            <a:r>
              <a:rPr lang="is-IS" sz="2000" dirty="0"/>
              <a:t>Starfsfólk hefur verið rangt skilgreint sem vaktavinnufólk eða dagvinnufólk </a:t>
            </a:r>
          </a:p>
          <a:p>
            <a:pPr marL="742950" lvl="1" indent="-285750">
              <a:buFont typeface="Arial" panose="020B0604020202020204" pitchFamily="34" charset="0"/>
              <a:buChar char="•"/>
            </a:pPr>
            <a:r>
              <a:rPr lang="is-IS" sz="2000" dirty="0"/>
              <a:t>Þarf að breyta miðað við </a:t>
            </a:r>
            <a:r>
              <a:rPr lang="is-IS" sz="2000" dirty="0">
                <a:hlinkClick r:id="rId3"/>
              </a:rPr>
              <a:t>skilgreiningu á vaktavinnumanni </a:t>
            </a:r>
            <a:endParaRPr lang="is-IS" sz="2000" dirty="0"/>
          </a:p>
          <a:p>
            <a:pPr marL="742950" lvl="1" indent="-285750">
              <a:buFont typeface="Arial" panose="020B0604020202020204" pitchFamily="34" charset="0"/>
              <a:buChar char="•"/>
            </a:pPr>
            <a:r>
              <a:rPr lang="is-IS" sz="2000" dirty="0"/>
              <a:t>Er á ábyrgð vinnustaðar</a:t>
            </a:r>
          </a:p>
          <a:p>
            <a:endParaRPr lang="is-IS" sz="1800" dirty="0"/>
          </a:p>
        </p:txBody>
      </p:sp>
      <p:pic>
        <p:nvPicPr>
          <p:cNvPr id="5" name="Picture 4">
            <a:extLst>
              <a:ext uri="{FF2B5EF4-FFF2-40B4-BE49-F238E27FC236}">
                <a16:creationId xmlns:a16="http://schemas.microsoft.com/office/drawing/2014/main" id="{500FA531-9025-45A5-9242-81BEEE36348D}"/>
              </a:ext>
            </a:extLst>
          </p:cNvPr>
          <p:cNvPicPr>
            <a:picLocks noChangeAspect="1"/>
          </p:cNvPicPr>
          <p:nvPr/>
        </p:nvPicPr>
        <p:blipFill>
          <a:blip r:embed="rId4"/>
          <a:stretch>
            <a:fillRect/>
          </a:stretch>
        </p:blipFill>
        <p:spPr>
          <a:xfrm>
            <a:off x="7590741" y="434384"/>
            <a:ext cx="3452219" cy="616678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3286396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19423CE-A846-4373-A35F-569903CC6211}"/>
              </a:ext>
            </a:extLst>
          </p:cNvPr>
          <p:cNvSpPr>
            <a:spLocks noGrp="1"/>
          </p:cNvSpPr>
          <p:nvPr>
            <p:ph type="body" sz="quarter" idx="10"/>
          </p:nvPr>
        </p:nvSpPr>
        <p:spPr>
          <a:xfrm>
            <a:off x="1507964" y="2534772"/>
            <a:ext cx="5309087" cy="1304019"/>
          </a:xfrm>
        </p:spPr>
        <p:txBody>
          <a:bodyPr/>
          <a:lstStyle/>
          <a:p>
            <a:r>
              <a:rPr lang="is-IS" dirty="0"/>
              <a:t>Almennt um aukin starfshlutföll vegna betri vinnutíma í vaktavinnu</a:t>
            </a:r>
          </a:p>
        </p:txBody>
      </p:sp>
      <p:pic>
        <p:nvPicPr>
          <p:cNvPr id="4" name="Picture 3">
            <a:extLst>
              <a:ext uri="{FF2B5EF4-FFF2-40B4-BE49-F238E27FC236}">
                <a16:creationId xmlns:a16="http://schemas.microsoft.com/office/drawing/2014/main" id="{C839F025-11EB-4753-9922-8DE39A35AF60}"/>
              </a:ext>
            </a:extLst>
          </p:cNvPr>
          <p:cNvPicPr>
            <a:picLocks noChangeAspect="1"/>
          </p:cNvPicPr>
          <p:nvPr/>
        </p:nvPicPr>
        <p:blipFill>
          <a:blip r:embed="rId2"/>
          <a:stretch>
            <a:fillRect/>
          </a:stretch>
        </p:blipFill>
        <p:spPr>
          <a:xfrm>
            <a:off x="11295" y="292389"/>
            <a:ext cx="1066800" cy="361950"/>
          </a:xfrm>
          <a:prstGeom prst="rect">
            <a:avLst/>
          </a:prstGeom>
        </p:spPr>
      </p:pic>
      <p:pic>
        <p:nvPicPr>
          <p:cNvPr id="1026" name="Picture 2" descr="90S 80S GIF by xponentialdesign">
            <a:extLst>
              <a:ext uri="{FF2B5EF4-FFF2-40B4-BE49-F238E27FC236}">
                <a16:creationId xmlns:a16="http://schemas.microsoft.com/office/drawing/2014/main" id="{0C3F9CDC-0605-4F72-AC4C-6CFDB544FEE7}"/>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231473" y="1899821"/>
            <a:ext cx="3716044" cy="37160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43407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C3BD240-DC6F-43FA-9C72-2ED1500F02E8}"/>
              </a:ext>
            </a:extLst>
          </p:cNvPr>
          <p:cNvSpPr>
            <a:spLocks noGrp="1"/>
          </p:cNvSpPr>
          <p:nvPr>
            <p:ph type="body" sz="quarter" idx="12"/>
          </p:nvPr>
        </p:nvSpPr>
        <p:spPr>
          <a:xfrm>
            <a:off x="1141413" y="437996"/>
            <a:ext cx="9901547" cy="789927"/>
          </a:xfrm>
        </p:spPr>
        <p:txBody>
          <a:bodyPr/>
          <a:lstStyle/>
          <a:p>
            <a:r>
              <a:rPr lang="is-IS" dirty="0">
                <a:solidFill>
                  <a:srgbClr val="032742"/>
                </a:solidFill>
              </a:rPr>
              <a:t>Hafa þarf í huga!</a:t>
            </a:r>
          </a:p>
        </p:txBody>
      </p:sp>
      <p:sp>
        <p:nvSpPr>
          <p:cNvPr id="3" name="Text Placeholder 2">
            <a:extLst>
              <a:ext uri="{FF2B5EF4-FFF2-40B4-BE49-F238E27FC236}">
                <a16:creationId xmlns:a16="http://schemas.microsoft.com/office/drawing/2014/main" id="{92FC5825-7171-4779-8794-F7A68213462D}"/>
              </a:ext>
            </a:extLst>
          </p:cNvPr>
          <p:cNvSpPr>
            <a:spLocks noGrp="1"/>
          </p:cNvSpPr>
          <p:nvPr>
            <p:ph type="body" sz="quarter" idx="13"/>
          </p:nvPr>
        </p:nvSpPr>
        <p:spPr>
          <a:xfrm>
            <a:off x="1149040" y="1225145"/>
            <a:ext cx="5601031" cy="4592638"/>
          </a:xfrm>
        </p:spPr>
        <p:txBody>
          <a:bodyPr/>
          <a:lstStyle/>
          <a:p>
            <a:pPr marL="342900" indent="-342900">
              <a:buAutoNum type="alphaUcPeriod"/>
            </a:pPr>
            <a:r>
              <a:rPr lang="is-IS" sz="2000" dirty="0"/>
              <a:t>Réttur starfsmanns til að auka við sig starfshlutfall</a:t>
            </a:r>
          </a:p>
          <a:p>
            <a:pPr marL="342900" indent="-342900">
              <a:buAutoNum type="alphaUcPeriod"/>
            </a:pPr>
            <a:r>
              <a:rPr lang="is-IS" sz="2000" dirty="0"/>
              <a:t>Aukið starfshlutfall vegna vægi vinnuskyldustunda</a:t>
            </a:r>
          </a:p>
          <a:p>
            <a:pPr marL="800100" lvl="1" indent="-342900">
              <a:buFont typeface="Arial" panose="020B0604020202020204" pitchFamily="34" charset="0"/>
              <a:buChar char="•"/>
            </a:pPr>
            <a:r>
              <a:rPr lang="is-IS" sz="2000" dirty="0"/>
              <a:t>Verður ólíkt ef starfsfólk tekur ekki jafnmargar stundir utan dagvinnumarka</a:t>
            </a:r>
          </a:p>
          <a:p>
            <a:pPr marL="800100" lvl="1" indent="-342900">
              <a:buFont typeface="Arial" panose="020B0604020202020204" pitchFamily="34" charset="0"/>
              <a:buChar char="•"/>
            </a:pPr>
            <a:r>
              <a:rPr lang="is-IS" sz="2000" dirty="0"/>
              <a:t>Er eingöngu í boði ef mönnunarþörf krefst þess</a:t>
            </a:r>
          </a:p>
          <a:p>
            <a:pPr marL="342900" indent="-342900">
              <a:buFont typeface="+mj-lt"/>
              <a:buAutoNum type="alphaUcPeriod"/>
            </a:pPr>
            <a:r>
              <a:rPr lang="is-IS" sz="2000" dirty="0"/>
              <a:t>Aukið starfshlutfall vegna mönnunargats</a:t>
            </a:r>
          </a:p>
          <a:p>
            <a:pPr marL="800100" lvl="1" indent="-342900">
              <a:buFont typeface="Arial" panose="020B0604020202020204" pitchFamily="34" charset="0"/>
              <a:buChar char="•"/>
            </a:pPr>
            <a:r>
              <a:rPr lang="is-IS" sz="2000" dirty="0"/>
              <a:t>Er eingöngu í boði ef mönnunarþörf krefst þess</a:t>
            </a:r>
          </a:p>
        </p:txBody>
      </p:sp>
      <p:sp>
        <p:nvSpPr>
          <p:cNvPr id="4" name="Right Brace 3">
            <a:extLst>
              <a:ext uri="{FF2B5EF4-FFF2-40B4-BE49-F238E27FC236}">
                <a16:creationId xmlns:a16="http://schemas.microsoft.com/office/drawing/2014/main" id="{F1967659-87CE-43DF-941E-019CE3AA4F42}"/>
              </a:ext>
            </a:extLst>
          </p:cNvPr>
          <p:cNvSpPr/>
          <p:nvPr/>
        </p:nvSpPr>
        <p:spPr>
          <a:xfrm>
            <a:off x="7541254" y="1435302"/>
            <a:ext cx="594360" cy="2278952"/>
          </a:xfrm>
          <a:prstGeom prst="rightBrace">
            <a:avLst/>
          </a:prstGeom>
          <a:ln/>
        </p:spPr>
        <p:style>
          <a:lnRef idx="3">
            <a:schemeClr val="accent1"/>
          </a:lnRef>
          <a:fillRef idx="0">
            <a:schemeClr val="accent1"/>
          </a:fillRef>
          <a:effectRef idx="2">
            <a:schemeClr val="accent1"/>
          </a:effectRef>
          <a:fontRef idx="minor">
            <a:schemeClr val="tx1"/>
          </a:fontRef>
        </p:style>
        <p:txBody>
          <a:bodyPr rtlCol="0" anchor="ctr"/>
          <a:lstStyle/>
          <a:p>
            <a:pPr algn="ctr"/>
            <a:endParaRPr lang="is-IS" dirty="0"/>
          </a:p>
        </p:txBody>
      </p:sp>
      <p:sp>
        <p:nvSpPr>
          <p:cNvPr id="5" name="Rectangle: Rounded Corners 4">
            <a:extLst>
              <a:ext uri="{FF2B5EF4-FFF2-40B4-BE49-F238E27FC236}">
                <a16:creationId xmlns:a16="http://schemas.microsoft.com/office/drawing/2014/main" id="{12A47B9B-FEA6-449B-8E02-E611C8B40257}"/>
              </a:ext>
            </a:extLst>
          </p:cNvPr>
          <p:cNvSpPr/>
          <p:nvPr/>
        </p:nvSpPr>
        <p:spPr>
          <a:xfrm>
            <a:off x="8695452" y="1634490"/>
            <a:ext cx="3009900" cy="1794510"/>
          </a:xfrm>
          <a:prstGeom prst="roundRect">
            <a:avLst/>
          </a:prstGeom>
          <a:solidFill>
            <a:srgbClr val="03274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s-IS" sz="2400" dirty="0"/>
              <a:t>Rétt starfshlutfall þarf að meta út frá vinnuframlagi hvers og eins</a:t>
            </a:r>
          </a:p>
        </p:txBody>
      </p:sp>
      <p:sp>
        <p:nvSpPr>
          <p:cNvPr id="6" name="Rectangle: Rounded Corners 5">
            <a:extLst>
              <a:ext uri="{FF2B5EF4-FFF2-40B4-BE49-F238E27FC236}">
                <a16:creationId xmlns:a16="http://schemas.microsoft.com/office/drawing/2014/main" id="{031FF0BD-76F0-4C74-B1F9-AC879B45FCEB}"/>
              </a:ext>
            </a:extLst>
          </p:cNvPr>
          <p:cNvSpPr/>
          <p:nvPr/>
        </p:nvSpPr>
        <p:spPr>
          <a:xfrm>
            <a:off x="786212" y="5330355"/>
            <a:ext cx="10665151" cy="1197047"/>
          </a:xfrm>
          <a:prstGeom prst="roundRect">
            <a:avLst/>
          </a:prstGeom>
          <a:solidFill>
            <a:srgbClr val="03274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s-IS" sz="2800" dirty="0"/>
              <a:t>Þar sem enn er </a:t>
            </a:r>
            <a:r>
              <a:rPr lang="is-IS" sz="2800" dirty="0" err="1"/>
              <a:t>mönnunargat</a:t>
            </a:r>
            <a:r>
              <a:rPr lang="is-IS" sz="2800" dirty="0"/>
              <a:t> til staðar =&gt; Hvetja fólk í hlutastarfi til að auka við sig starfshlutfall!</a:t>
            </a:r>
          </a:p>
        </p:txBody>
      </p:sp>
    </p:spTree>
    <p:extLst>
      <p:ext uri="{BB962C8B-B14F-4D97-AF65-F5344CB8AC3E}">
        <p14:creationId xmlns:p14="http://schemas.microsoft.com/office/powerpoint/2010/main" val="29413102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568E34EE-3C8D-4244-B987-A544F0A0FC15}"/>
              </a:ext>
            </a:extLst>
          </p:cNvPr>
          <p:cNvSpPr>
            <a:spLocks noGrp="1"/>
          </p:cNvSpPr>
          <p:nvPr>
            <p:ph type="body" sz="quarter" idx="10"/>
          </p:nvPr>
        </p:nvSpPr>
        <p:spPr>
          <a:xfrm>
            <a:off x="2000073" y="1255839"/>
            <a:ext cx="9544326" cy="666965"/>
          </a:xfrm>
        </p:spPr>
        <p:txBody>
          <a:bodyPr/>
          <a:lstStyle/>
          <a:p>
            <a:r>
              <a:rPr lang="is-IS" dirty="0"/>
              <a:t>Eftirfylgni </a:t>
            </a:r>
          </a:p>
        </p:txBody>
      </p:sp>
      <p:pic>
        <p:nvPicPr>
          <p:cNvPr id="3074" name="Picture 2" descr="The Gold Is In The Follow Up">
            <a:extLst>
              <a:ext uri="{FF2B5EF4-FFF2-40B4-BE49-F238E27FC236}">
                <a16:creationId xmlns:a16="http://schemas.microsoft.com/office/drawing/2014/main" id="{000F94AF-F6C7-4195-9DD6-0DFDD643D01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0073" y="2187723"/>
            <a:ext cx="8374521" cy="43966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59456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A1DA0F5-B84A-43C9-BEDD-9BE72286F1F1}"/>
              </a:ext>
            </a:extLst>
          </p:cNvPr>
          <p:cNvSpPr>
            <a:spLocks noGrp="1"/>
          </p:cNvSpPr>
          <p:nvPr>
            <p:ph type="body" sz="quarter" idx="12"/>
          </p:nvPr>
        </p:nvSpPr>
        <p:spPr/>
        <p:txBody>
          <a:bodyPr/>
          <a:lstStyle/>
          <a:p>
            <a:r>
              <a:rPr lang="is-IS" dirty="0">
                <a:solidFill>
                  <a:srgbClr val="032742"/>
                </a:solidFill>
              </a:rPr>
              <a:t>Mánaðarlegir lykilmælikvarðar</a:t>
            </a:r>
          </a:p>
        </p:txBody>
      </p:sp>
      <p:pic>
        <p:nvPicPr>
          <p:cNvPr id="5" name="Mynd 1">
            <a:extLst>
              <a:ext uri="{FF2B5EF4-FFF2-40B4-BE49-F238E27FC236}">
                <a16:creationId xmlns:a16="http://schemas.microsoft.com/office/drawing/2014/main" id="{AF982897-DE44-4E79-B6F4-9742DF9F8883}"/>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48863" y="1678073"/>
            <a:ext cx="10281137" cy="4425547"/>
          </a:xfrm>
          <a:prstGeom prst="rect">
            <a:avLst/>
          </a:prstGeom>
          <a:noFill/>
          <a:ln>
            <a:noFill/>
          </a:ln>
        </p:spPr>
      </p:pic>
    </p:spTree>
    <p:extLst>
      <p:ext uri="{BB962C8B-B14F-4D97-AF65-F5344CB8AC3E}">
        <p14:creationId xmlns:p14="http://schemas.microsoft.com/office/powerpoint/2010/main" val="39173617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92A8F73-DF66-4F78-859C-49780BD49A40}"/>
              </a:ext>
            </a:extLst>
          </p:cNvPr>
          <p:cNvSpPr>
            <a:spLocks noGrp="1"/>
          </p:cNvSpPr>
          <p:nvPr>
            <p:ph type="body" sz="quarter" idx="10"/>
          </p:nvPr>
        </p:nvSpPr>
        <p:spPr>
          <a:xfrm>
            <a:off x="1817235" y="1398061"/>
            <a:ext cx="3772579" cy="1304019"/>
          </a:xfrm>
        </p:spPr>
        <p:txBody>
          <a:bodyPr/>
          <a:lstStyle/>
          <a:p>
            <a:r>
              <a:rPr lang="is-IS" dirty="0"/>
              <a:t>Viðhorfskönnun  vaktavinnufólks</a:t>
            </a:r>
          </a:p>
        </p:txBody>
      </p:sp>
      <p:pic>
        <p:nvPicPr>
          <p:cNvPr id="5" name="Picture 4">
            <a:extLst>
              <a:ext uri="{FF2B5EF4-FFF2-40B4-BE49-F238E27FC236}">
                <a16:creationId xmlns:a16="http://schemas.microsoft.com/office/drawing/2014/main" id="{560F5611-8EB9-4DA5-AE39-E71A9CA86F55}"/>
              </a:ext>
            </a:extLst>
          </p:cNvPr>
          <p:cNvPicPr>
            <a:picLocks noChangeAspect="1"/>
          </p:cNvPicPr>
          <p:nvPr/>
        </p:nvPicPr>
        <p:blipFill>
          <a:blip r:embed="rId2"/>
          <a:stretch>
            <a:fillRect/>
          </a:stretch>
        </p:blipFill>
        <p:spPr>
          <a:xfrm>
            <a:off x="11295" y="292389"/>
            <a:ext cx="1066800" cy="361950"/>
          </a:xfrm>
          <a:prstGeom prst="rect">
            <a:avLst/>
          </a:prstGeom>
        </p:spPr>
      </p:pic>
      <p:sp>
        <p:nvSpPr>
          <p:cNvPr id="6" name="Rectangle 5">
            <a:extLst>
              <a:ext uri="{FF2B5EF4-FFF2-40B4-BE49-F238E27FC236}">
                <a16:creationId xmlns:a16="http://schemas.microsoft.com/office/drawing/2014/main" id="{8D2B9EBA-7022-4000-8FC8-0075945BD970}"/>
              </a:ext>
            </a:extLst>
          </p:cNvPr>
          <p:cNvSpPr/>
          <p:nvPr/>
        </p:nvSpPr>
        <p:spPr>
          <a:xfrm>
            <a:off x="0" y="0"/>
            <a:ext cx="1256522" cy="864637"/>
          </a:xfrm>
          <a:prstGeom prst="rect">
            <a:avLst/>
          </a:prstGeom>
          <a:solidFill>
            <a:srgbClr val="032742"/>
          </a:solidFill>
          <a:ln>
            <a:solidFill>
              <a:srgbClr val="0327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s-IS"/>
          </a:p>
        </p:txBody>
      </p:sp>
      <p:sp>
        <p:nvSpPr>
          <p:cNvPr id="7" name="Text Placeholder 1">
            <a:extLst>
              <a:ext uri="{FF2B5EF4-FFF2-40B4-BE49-F238E27FC236}">
                <a16:creationId xmlns:a16="http://schemas.microsoft.com/office/drawing/2014/main" id="{14C8ED33-70DC-41BE-8FF8-15F687C4BABA}"/>
              </a:ext>
            </a:extLst>
          </p:cNvPr>
          <p:cNvSpPr txBox="1">
            <a:spLocks/>
          </p:cNvSpPr>
          <p:nvPr/>
        </p:nvSpPr>
        <p:spPr>
          <a:xfrm>
            <a:off x="395022" y="5843541"/>
            <a:ext cx="6172199" cy="549639"/>
          </a:xfrm>
          <a:prstGeom prst="rect">
            <a:avLst/>
          </a:prstGeom>
          <a:solidFill>
            <a:srgbClr val="FF0000"/>
          </a:solidFill>
        </p:spPr>
        <p:txBody>
          <a:bodyPr/>
          <a:lstStyle>
            <a:lvl1pPr marL="0" indent="0" algn="l" defTabSz="914400" rtl="0" eaLnBrk="1" latinLnBrk="0" hangingPunct="1">
              <a:lnSpc>
                <a:spcPct val="80000"/>
              </a:lnSpc>
              <a:spcBef>
                <a:spcPts val="1000"/>
              </a:spcBef>
              <a:buFontTx/>
              <a:buNone/>
              <a:defRPr sz="3800" b="1" i="0" kern="1200">
                <a:solidFill>
                  <a:schemeClr val="bg1"/>
                </a:solidFill>
                <a:latin typeface="FiraGO SemiBold" panose="020B0503050000020004" pitchFamily="34" charset="0"/>
                <a:ea typeface="+mn-ea"/>
                <a:cs typeface="FiraGO SemiBold" panose="020B05030500000200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is-IS" sz="3200" dirty="0"/>
              <a:t>Síðasti dagur – sunnudagur 9. maí</a:t>
            </a:r>
          </a:p>
        </p:txBody>
      </p:sp>
      <p:pic>
        <p:nvPicPr>
          <p:cNvPr id="2050" name="Picture 2" descr="Alert GIF by memecandy">
            <a:extLst>
              <a:ext uri="{FF2B5EF4-FFF2-40B4-BE49-F238E27FC236}">
                <a16:creationId xmlns:a16="http://schemas.microsoft.com/office/drawing/2014/main" id="{BF511DEA-3ACF-4724-B283-DDF730793208}"/>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750430" y="2817436"/>
            <a:ext cx="3461385" cy="241184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F24D4F60-1F24-41F7-A39A-2A7E25AA16A6}"/>
              </a:ext>
            </a:extLst>
          </p:cNvPr>
          <p:cNvPicPr>
            <a:picLocks noChangeAspect="1"/>
          </p:cNvPicPr>
          <p:nvPr/>
        </p:nvPicPr>
        <p:blipFill>
          <a:blip r:embed="rId4"/>
          <a:stretch>
            <a:fillRect/>
          </a:stretch>
        </p:blipFill>
        <p:spPr>
          <a:xfrm>
            <a:off x="6940454" y="1263734"/>
            <a:ext cx="4922259" cy="5129446"/>
          </a:xfrm>
          <a:prstGeom prst="rect">
            <a:avLst/>
          </a:prstGeom>
        </p:spPr>
      </p:pic>
    </p:spTree>
    <p:extLst>
      <p:ext uri="{BB962C8B-B14F-4D97-AF65-F5344CB8AC3E}">
        <p14:creationId xmlns:p14="http://schemas.microsoft.com/office/powerpoint/2010/main" val="323438230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838414BE-0466-4714-99F8-9836BF6F6375}"/>
              </a:ext>
            </a:extLst>
          </p:cNvPr>
          <p:cNvSpPr>
            <a:spLocks noGrp="1"/>
          </p:cNvSpPr>
          <p:nvPr>
            <p:ph type="body" sz="quarter" idx="10"/>
          </p:nvPr>
        </p:nvSpPr>
        <p:spPr>
          <a:xfrm>
            <a:off x="1061003" y="2607839"/>
            <a:ext cx="9587056" cy="1304019"/>
          </a:xfrm>
        </p:spPr>
        <p:txBody>
          <a:bodyPr/>
          <a:lstStyle/>
          <a:p>
            <a:r>
              <a:rPr lang="is-IS" dirty="0"/>
              <a:t>Reynslusaga </a:t>
            </a:r>
          </a:p>
          <a:p>
            <a:endParaRPr lang="is-IS" dirty="0"/>
          </a:p>
          <a:p>
            <a:r>
              <a:rPr lang="is-IS" sz="3200" dirty="0"/>
              <a:t>Sonja Ýr Þorbergsdóttir formaður BSRB</a:t>
            </a:r>
          </a:p>
          <a:p>
            <a:r>
              <a:rPr lang="is-IS" sz="3200" dirty="0"/>
              <a:t>Aldís Magnúsdóttir starfandi skrifstofustjóri kjara- og mannauðssýslu ríkisins</a:t>
            </a:r>
          </a:p>
        </p:txBody>
      </p:sp>
    </p:spTree>
    <p:extLst>
      <p:ext uri="{BB962C8B-B14F-4D97-AF65-F5344CB8AC3E}">
        <p14:creationId xmlns:p14="http://schemas.microsoft.com/office/powerpoint/2010/main" val="356067452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Open a Teams Meeting in a New Window - CGNET">
            <a:extLst>
              <a:ext uri="{FF2B5EF4-FFF2-40B4-BE49-F238E27FC236}">
                <a16:creationId xmlns:a16="http://schemas.microsoft.com/office/drawing/2014/main" id="{D7EDCF5C-7C04-4DE2-80D9-1F847F094A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5863" y="618396"/>
            <a:ext cx="9066732" cy="6047510"/>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a:extLst>
              <a:ext uri="{FF2B5EF4-FFF2-40B4-BE49-F238E27FC236}">
                <a16:creationId xmlns:a16="http://schemas.microsoft.com/office/drawing/2014/main" id="{38D06725-0FEE-455D-A42C-B479C4E8D3A4}"/>
              </a:ext>
            </a:extLst>
          </p:cNvPr>
          <p:cNvSpPr>
            <a:spLocks noGrp="1"/>
          </p:cNvSpPr>
          <p:nvPr>
            <p:ph type="body" sz="quarter" idx="12"/>
          </p:nvPr>
        </p:nvSpPr>
        <p:spPr>
          <a:xfrm>
            <a:off x="1870679" y="822905"/>
            <a:ext cx="9901547" cy="789927"/>
          </a:xfrm>
        </p:spPr>
        <p:txBody>
          <a:bodyPr/>
          <a:lstStyle/>
          <a:p>
            <a:r>
              <a:rPr lang="is-IS" dirty="0">
                <a:solidFill>
                  <a:srgbClr val="032742"/>
                </a:solidFill>
              </a:rPr>
              <a:t>Fundir framundan</a:t>
            </a:r>
          </a:p>
        </p:txBody>
      </p:sp>
      <p:sp>
        <p:nvSpPr>
          <p:cNvPr id="4" name="Rectangle: Rounded Corners 3">
            <a:extLst>
              <a:ext uri="{FF2B5EF4-FFF2-40B4-BE49-F238E27FC236}">
                <a16:creationId xmlns:a16="http://schemas.microsoft.com/office/drawing/2014/main" id="{13066F31-CFDC-461C-BB66-DCB6A72D78E1}"/>
              </a:ext>
            </a:extLst>
          </p:cNvPr>
          <p:cNvSpPr/>
          <p:nvPr/>
        </p:nvSpPr>
        <p:spPr>
          <a:xfrm>
            <a:off x="230832" y="1612833"/>
            <a:ext cx="3016570" cy="1215825"/>
          </a:xfrm>
          <a:prstGeom prst="roundRect">
            <a:avLst/>
          </a:prstGeom>
          <a:solidFill>
            <a:srgbClr val="03274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s-IS" sz="2400" dirty="0"/>
              <a:t>Miðvikudagur 19. maí kl. 10-11</a:t>
            </a:r>
          </a:p>
        </p:txBody>
      </p:sp>
      <p:sp>
        <p:nvSpPr>
          <p:cNvPr id="7" name="Rectangle: Rounded Corners 6">
            <a:extLst>
              <a:ext uri="{FF2B5EF4-FFF2-40B4-BE49-F238E27FC236}">
                <a16:creationId xmlns:a16="http://schemas.microsoft.com/office/drawing/2014/main" id="{B5025B4A-CA7F-4B1B-B162-D1FEAB8A6BB0}"/>
              </a:ext>
            </a:extLst>
          </p:cNvPr>
          <p:cNvSpPr/>
          <p:nvPr/>
        </p:nvSpPr>
        <p:spPr>
          <a:xfrm>
            <a:off x="8944600" y="1612832"/>
            <a:ext cx="3016570" cy="1816168"/>
          </a:xfrm>
          <a:prstGeom prst="roundRect">
            <a:avLst/>
          </a:prstGeom>
          <a:solidFill>
            <a:srgbClr val="03274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s-IS" sz="2400" dirty="0"/>
              <a:t>Miðvikudagur 9. júní kl. 10-11</a:t>
            </a:r>
          </a:p>
          <a:p>
            <a:pPr algn="ctr"/>
            <a:r>
              <a:rPr lang="is-IS" sz="2400" dirty="0"/>
              <a:t>Eftir fyrstu launaútborgun</a:t>
            </a:r>
          </a:p>
        </p:txBody>
      </p:sp>
    </p:spTree>
    <p:extLst>
      <p:ext uri="{BB962C8B-B14F-4D97-AF65-F5344CB8AC3E}">
        <p14:creationId xmlns:p14="http://schemas.microsoft.com/office/powerpoint/2010/main" val="215904769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astaðgengill 1">
            <a:extLst>
              <a:ext uri="{FF2B5EF4-FFF2-40B4-BE49-F238E27FC236}">
                <a16:creationId xmlns:a16="http://schemas.microsoft.com/office/drawing/2014/main" id="{3A144227-6060-4646-936A-C0F2CA3D9683}"/>
              </a:ext>
            </a:extLst>
          </p:cNvPr>
          <p:cNvSpPr>
            <a:spLocks noGrp="1"/>
          </p:cNvSpPr>
          <p:nvPr>
            <p:ph type="body" sz="quarter" idx="12"/>
          </p:nvPr>
        </p:nvSpPr>
        <p:spPr>
          <a:xfrm>
            <a:off x="1099819" y="786396"/>
            <a:ext cx="6226949" cy="789927"/>
          </a:xfrm>
        </p:spPr>
        <p:txBody>
          <a:bodyPr/>
          <a:lstStyle/>
          <a:p>
            <a:r>
              <a:rPr lang="is-IS">
                <a:solidFill>
                  <a:srgbClr val="032742"/>
                </a:solidFill>
              </a:rPr>
              <a:t>Efni næsta fundar</a:t>
            </a:r>
            <a:r>
              <a:rPr lang="is-IS"/>
              <a:t>	</a:t>
            </a:r>
          </a:p>
        </p:txBody>
      </p:sp>
      <p:sp>
        <p:nvSpPr>
          <p:cNvPr id="4" name="Textastaðgengill 2">
            <a:extLst>
              <a:ext uri="{FF2B5EF4-FFF2-40B4-BE49-F238E27FC236}">
                <a16:creationId xmlns:a16="http://schemas.microsoft.com/office/drawing/2014/main" id="{CF2A1269-C7EB-4DC0-850C-29AF5336B328}"/>
              </a:ext>
            </a:extLst>
          </p:cNvPr>
          <p:cNvSpPr txBox="1">
            <a:spLocks/>
          </p:cNvSpPr>
          <p:nvPr/>
        </p:nvSpPr>
        <p:spPr>
          <a:xfrm>
            <a:off x="1219198" y="2301238"/>
            <a:ext cx="4432995" cy="2270761"/>
          </a:xfrm>
          <a:prstGeom prst="rect">
            <a:avLst/>
          </a:prstGeom>
        </p:spPr>
        <p:style>
          <a:lnRef idx="2">
            <a:schemeClr val="accent1"/>
          </a:lnRef>
          <a:fillRef idx="1">
            <a:schemeClr val="lt1"/>
          </a:fillRef>
          <a:effectRef idx="0">
            <a:schemeClr val="accent1"/>
          </a:effectRef>
          <a:fontRef idx="minor">
            <a:schemeClr val="dk1"/>
          </a:fontRef>
        </p:style>
        <p:txBody>
          <a:bodyPr lIns="91440" tIns="45720" rIns="91440" bIns="45720" anchor="t"/>
          <a:lstStyle>
            <a:lvl1pPr marL="0" indent="0" algn="l" defTabSz="914400" rtl="0" eaLnBrk="1" latinLnBrk="0" hangingPunct="1">
              <a:lnSpc>
                <a:spcPts val="2400"/>
              </a:lnSpc>
              <a:spcBef>
                <a:spcPts val="1000"/>
              </a:spcBef>
              <a:buFontTx/>
              <a:buNone/>
              <a:defRPr sz="1600" b="0" i="0" kern="1200">
                <a:solidFill>
                  <a:schemeClr val="tx1"/>
                </a:solidFill>
                <a:latin typeface="FiraGO Book" panose="020B0503050000020004" pitchFamily="34" charset="0"/>
                <a:ea typeface="+mn-ea"/>
                <a:cs typeface="FiraGO Book" panose="020B0503050000020004" pitchFamily="34" charset="0"/>
              </a:defRPr>
            </a:lvl1pPr>
            <a:lvl2pPr marL="457200" indent="0" algn="l" defTabSz="914400" rtl="0" eaLnBrk="1" latinLnBrk="0" hangingPunct="1">
              <a:lnSpc>
                <a:spcPct val="90000"/>
              </a:lnSpc>
              <a:spcBef>
                <a:spcPts val="500"/>
              </a:spcBef>
              <a:buFontTx/>
              <a:buNone/>
              <a:defRPr sz="1800" b="0" i="0" kern="1200">
                <a:solidFill>
                  <a:schemeClr val="tx1"/>
                </a:solidFill>
                <a:latin typeface="FiraGO Book" panose="020B0503050000020004" pitchFamily="34" charset="0"/>
                <a:ea typeface="+mn-ea"/>
                <a:cs typeface="FiraGO Book" panose="020B0503050000020004" pitchFamily="34" charset="0"/>
              </a:defRPr>
            </a:lvl2pPr>
            <a:lvl3pPr marL="914400" indent="0" algn="l" defTabSz="914400" rtl="0" eaLnBrk="1" latinLnBrk="0" hangingPunct="1">
              <a:lnSpc>
                <a:spcPct val="90000"/>
              </a:lnSpc>
              <a:spcBef>
                <a:spcPts val="500"/>
              </a:spcBef>
              <a:buFontTx/>
              <a:buNone/>
              <a:defRPr sz="1800" b="0" i="0" kern="1200">
                <a:solidFill>
                  <a:schemeClr val="tx1"/>
                </a:solidFill>
                <a:latin typeface="FiraGO Book" panose="020B0503050000020004" pitchFamily="34" charset="0"/>
                <a:ea typeface="+mn-ea"/>
                <a:cs typeface="FiraGO Book" panose="020B0503050000020004" pitchFamily="34" charset="0"/>
              </a:defRPr>
            </a:lvl3pPr>
            <a:lvl4pPr marL="1371600" indent="0" algn="l" defTabSz="914400" rtl="0" eaLnBrk="1" latinLnBrk="0" hangingPunct="1">
              <a:lnSpc>
                <a:spcPct val="90000"/>
              </a:lnSpc>
              <a:spcBef>
                <a:spcPts val="500"/>
              </a:spcBef>
              <a:buFontTx/>
              <a:buNone/>
              <a:defRPr sz="1800" b="0" i="0" kern="1200">
                <a:solidFill>
                  <a:schemeClr val="tx1"/>
                </a:solidFill>
                <a:latin typeface="FiraGO Book" panose="020B0503050000020004" pitchFamily="34" charset="0"/>
                <a:ea typeface="+mn-ea"/>
                <a:cs typeface="FiraGO Book" panose="020B0503050000020004" pitchFamily="34" charset="0"/>
              </a:defRPr>
            </a:lvl4pPr>
            <a:lvl5pPr marL="1828800" indent="0" algn="l" defTabSz="914400" rtl="0" eaLnBrk="1" latinLnBrk="0" hangingPunct="1">
              <a:lnSpc>
                <a:spcPct val="90000"/>
              </a:lnSpc>
              <a:spcBef>
                <a:spcPts val="500"/>
              </a:spcBef>
              <a:buFontTx/>
              <a:buNone/>
              <a:defRPr sz="1800" b="0" i="0" kern="1200">
                <a:solidFill>
                  <a:schemeClr val="tx1"/>
                </a:solidFill>
                <a:latin typeface="FiraGO Book" panose="020B0503050000020004" pitchFamily="34" charset="0"/>
                <a:ea typeface="+mn-ea"/>
                <a:cs typeface="FiraGO Book" panose="020B05030500000200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50000"/>
              </a:lnSpc>
              <a:spcBef>
                <a:spcPts val="1200"/>
              </a:spcBef>
              <a:buFont typeface="Arial" panose="020B0604020202020204" pitchFamily="34" charset="0"/>
              <a:buChar char="•"/>
            </a:pPr>
            <a:r>
              <a:rPr lang="en-US" sz="2400" dirty="0">
                <a:solidFill>
                  <a:srgbClr val="000000"/>
                </a:solidFill>
                <a:latin typeface="+mn-lt"/>
                <a:cs typeface="Arial"/>
              </a:rPr>
              <a:t>Útistandandi mál</a:t>
            </a:r>
          </a:p>
          <a:p>
            <a:pPr marL="342900" indent="-342900">
              <a:lnSpc>
                <a:spcPct val="150000"/>
              </a:lnSpc>
              <a:spcBef>
                <a:spcPts val="1200"/>
              </a:spcBef>
              <a:buFont typeface="Arial" panose="020B0604020202020204" pitchFamily="34" charset="0"/>
              <a:buChar char="•"/>
            </a:pPr>
            <a:r>
              <a:rPr lang="en-US" sz="2400" dirty="0">
                <a:solidFill>
                  <a:srgbClr val="000000"/>
                </a:solidFill>
                <a:latin typeface="+mn-lt"/>
                <a:cs typeface="Arial"/>
              </a:rPr>
              <a:t>Mál líðandi stundar</a:t>
            </a:r>
          </a:p>
          <a:p>
            <a:pPr marL="342900" indent="-342900">
              <a:lnSpc>
                <a:spcPct val="150000"/>
              </a:lnSpc>
              <a:spcBef>
                <a:spcPts val="1200"/>
              </a:spcBef>
              <a:buFont typeface="Arial" panose="020B0604020202020204" pitchFamily="34" charset="0"/>
              <a:buChar char="•"/>
            </a:pPr>
            <a:r>
              <a:rPr lang="en-US" sz="2400" dirty="0">
                <a:solidFill>
                  <a:srgbClr val="000000"/>
                </a:solidFill>
                <a:latin typeface="+mn-lt"/>
                <a:cs typeface="Arial"/>
              </a:rPr>
              <a:t>Reynslusögur</a:t>
            </a:r>
            <a:endParaRPr lang="en-US" sz="2000" dirty="0">
              <a:solidFill>
                <a:srgbClr val="000000"/>
              </a:solidFill>
              <a:latin typeface="+mn-lt"/>
              <a:cs typeface="Arial"/>
            </a:endParaRPr>
          </a:p>
          <a:p>
            <a:pPr marL="342900">
              <a:spcBef>
                <a:spcPts val="0"/>
              </a:spcBef>
              <a:buFont typeface="Arial" panose="020B0604020202020204" pitchFamily="34" charset="0"/>
              <a:buChar char="•"/>
            </a:pPr>
            <a:endParaRPr lang="en-US" sz="2000" dirty="0">
              <a:solidFill>
                <a:srgbClr val="000000"/>
              </a:solidFill>
              <a:latin typeface="Arial"/>
              <a:cs typeface="Arial"/>
            </a:endParaRPr>
          </a:p>
        </p:txBody>
      </p:sp>
      <p:pic>
        <p:nvPicPr>
          <p:cNvPr id="5122" name="Picture 2" descr="day wink GIF">
            <a:extLst>
              <a:ext uri="{FF2B5EF4-FFF2-40B4-BE49-F238E27FC236}">
                <a16:creationId xmlns:a16="http://schemas.microsoft.com/office/drawing/2014/main" id="{C9349F03-152B-4632-87FE-636DE1F54450}"/>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6979922" y="1440179"/>
            <a:ext cx="3992880" cy="39928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796744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images brain questions - Google Search | Powerpoint animation, Animated  clipart, Sculpture lessons">
            <a:extLst>
              <a:ext uri="{FF2B5EF4-FFF2-40B4-BE49-F238E27FC236}">
                <a16:creationId xmlns:a16="http://schemas.microsoft.com/office/drawing/2014/main" id="{D3E22C6B-9321-4B65-91F1-BFA56BC473D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35708" y="482832"/>
            <a:ext cx="5460683" cy="6240780"/>
          </a:xfrm>
          <a:prstGeom prst="rect">
            <a:avLst/>
          </a:prstGeom>
          <a:noFill/>
          <a:extLst>
            <a:ext uri="{909E8E84-426E-40DD-AFC4-6F175D3DCCD1}">
              <a14:hiddenFill xmlns:a14="http://schemas.microsoft.com/office/drawing/2010/main">
                <a:solidFill>
                  <a:srgbClr val="FFFFFF"/>
                </a:solidFill>
              </a14:hiddenFill>
            </a:ext>
          </a:extLst>
        </p:spPr>
      </p:pic>
      <p:sp>
        <p:nvSpPr>
          <p:cNvPr id="5" name="Rétthyrningur 4">
            <a:extLst>
              <a:ext uri="{FF2B5EF4-FFF2-40B4-BE49-F238E27FC236}">
                <a16:creationId xmlns:a16="http://schemas.microsoft.com/office/drawing/2014/main" id="{7E9285A6-7954-4B97-8713-3C65ECED512B}"/>
              </a:ext>
            </a:extLst>
          </p:cNvPr>
          <p:cNvSpPr/>
          <p:nvPr/>
        </p:nvSpPr>
        <p:spPr>
          <a:xfrm>
            <a:off x="426720" y="777240"/>
            <a:ext cx="1280160" cy="7391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s-IS"/>
          </a:p>
        </p:txBody>
      </p:sp>
    </p:spTree>
    <p:extLst>
      <p:ext uri="{BB962C8B-B14F-4D97-AF65-F5344CB8AC3E}">
        <p14:creationId xmlns:p14="http://schemas.microsoft.com/office/powerpoint/2010/main" val="16445805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imeline&#10;&#10;Description automatically generated">
            <a:extLst>
              <a:ext uri="{FF2B5EF4-FFF2-40B4-BE49-F238E27FC236}">
                <a16:creationId xmlns:a16="http://schemas.microsoft.com/office/drawing/2014/main" id="{50390948-0C9E-4630-A827-2F80F2D65E5D}"/>
              </a:ext>
            </a:extLst>
          </p:cNvPr>
          <p:cNvPicPr>
            <a:picLocks noChangeAspect="1"/>
          </p:cNvPicPr>
          <p:nvPr/>
        </p:nvPicPr>
        <p:blipFill rotWithShape="1">
          <a:blip r:embed="rId2"/>
          <a:srcRect t="4361" b="22493"/>
          <a:stretch/>
        </p:blipFill>
        <p:spPr>
          <a:xfrm>
            <a:off x="641684" y="573808"/>
            <a:ext cx="11550316" cy="5016381"/>
          </a:xfrm>
          <a:prstGeom prst="rect">
            <a:avLst/>
          </a:prstGeom>
        </p:spPr>
      </p:pic>
    </p:spTree>
    <p:extLst>
      <p:ext uri="{BB962C8B-B14F-4D97-AF65-F5344CB8AC3E}">
        <p14:creationId xmlns:p14="http://schemas.microsoft.com/office/powerpoint/2010/main" val="284862473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ynd 3" descr="Mynd sem inniheldur v���ma, klukka&#10;&#10;Lýsing sjálfkrafa búin til">
            <a:extLst>
              <a:ext uri="{FF2B5EF4-FFF2-40B4-BE49-F238E27FC236}">
                <a16:creationId xmlns:a16="http://schemas.microsoft.com/office/drawing/2014/main" id="{629CCACF-B6F8-4826-A0F2-E8C7283F5E65}"/>
              </a:ext>
            </a:extLst>
          </p:cNvPr>
          <p:cNvPicPr>
            <a:picLocks noChangeAspect="1"/>
          </p:cNvPicPr>
          <p:nvPr/>
        </p:nvPicPr>
        <p:blipFill>
          <a:blip r:embed="rId2"/>
          <a:stretch>
            <a:fillRect/>
          </a:stretch>
        </p:blipFill>
        <p:spPr>
          <a:xfrm>
            <a:off x="3147052" y="772947"/>
            <a:ext cx="6355093" cy="6355093"/>
          </a:xfrm>
          <a:prstGeom prst="rect">
            <a:avLst/>
          </a:prstGeom>
        </p:spPr>
      </p:pic>
      <p:pic>
        <p:nvPicPr>
          <p:cNvPr id="3" name="Picture 2">
            <a:extLst>
              <a:ext uri="{FF2B5EF4-FFF2-40B4-BE49-F238E27FC236}">
                <a16:creationId xmlns:a16="http://schemas.microsoft.com/office/drawing/2014/main" id="{7B6BDB35-1F73-4D19-8A26-692F7B20E5E6}"/>
              </a:ext>
            </a:extLst>
          </p:cNvPr>
          <p:cNvPicPr>
            <a:picLocks noChangeAspect="1"/>
          </p:cNvPicPr>
          <p:nvPr/>
        </p:nvPicPr>
        <p:blipFill>
          <a:blip r:embed="rId3"/>
          <a:stretch>
            <a:fillRect/>
          </a:stretch>
        </p:blipFill>
        <p:spPr>
          <a:xfrm>
            <a:off x="36096" y="204537"/>
            <a:ext cx="1028700" cy="457200"/>
          </a:xfrm>
          <a:prstGeom prst="rect">
            <a:avLst/>
          </a:prstGeom>
        </p:spPr>
      </p:pic>
      <p:pic>
        <p:nvPicPr>
          <p:cNvPr id="5" name="Picture 4">
            <a:extLst>
              <a:ext uri="{FF2B5EF4-FFF2-40B4-BE49-F238E27FC236}">
                <a16:creationId xmlns:a16="http://schemas.microsoft.com/office/drawing/2014/main" id="{7DA3798B-E7FE-4F15-B22A-256CBBE587D7}"/>
              </a:ext>
            </a:extLst>
          </p:cNvPr>
          <p:cNvPicPr>
            <a:picLocks noChangeAspect="1"/>
          </p:cNvPicPr>
          <p:nvPr/>
        </p:nvPicPr>
        <p:blipFill>
          <a:blip r:embed="rId4"/>
          <a:stretch>
            <a:fillRect/>
          </a:stretch>
        </p:blipFill>
        <p:spPr>
          <a:xfrm>
            <a:off x="17046" y="252162"/>
            <a:ext cx="1066800" cy="361950"/>
          </a:xfrm>
          <a:prstGeom prst="rect">
            <a:avLst/>
          </a:prstGeom>
        </p:spPr>
      </p:pic>
      <p:sp>
        <p:nvSpPr>
          <p:cNvPr id="6" name="Rectangle 5">
            <a:extLst>
              <a:ext uri="{FF2B5EF4-FFF2-40B4-BE49-F238E27FC236}">
                <a16:creationId xmlns:a16="http://schemas.microsoft.com/office/drawing/2014/main" id="{E025B32C-BA12-4821-9412-5189E74DA61C}"/>
              </a:ext>
            </a:extLst>
          </p:cNvPr>
          <p:cNvSpPr/>
          <p:nvPr/>
        </p:nvSpPr>
        <p:spPr>
          <a:xfrm>
            <a:off x="0" y="0"/>
            <a:ext cx="1256522" cy="864637"/>
          </a:xfrm>
          <a:prstGeom prst="rect">
            <a:avLst/>
          </a:prstGeom>
          <a:solidFill>
            <a:srgbClr val="032742"/>
          </a:solidFill>
          <a:ln>
            <a:solidFill>
              <a:srgbClr val="0327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s-IS"/>
          </a:p>
        </p:txBody>
      </p:sp>
    </p:spTree>
    <p:extLst>
      <p:ext uri="{BB962C8B-B14F-4D97-AF65-F5344CB8AC3E}">
        <p14:creationId xmlns:p14="http://schemas.microsoft.com/office/powerpoint/2010/main" val="22466965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astaðgengill 1">
            <a:extLst>
              <a:ext uri="{FF2B5EF4-FFF2-40B4-BE49-F238E27FC236}">
                <a16:creationId xmlns:a16="http://schemas.microsoft.com/office/drawing/2014/main" id="{6F73AA2C-C17A-448D-AA5F-95C71DC35B54}"/>
              </a:ext>
            </a:extLst>
          </p:cNvPr>
          <p:cNvSpPr>
            <a:spLocks noGrp="1"/>
          </p:cNvSpPr>
          <p:nvPr>
            <p:ph type="body" sz="quarter" idx="12"/>
          </p:nvPr>
        </p:nvSpPr>
        <p:spPr>
          <a:xfrm>
            <a:off x="1276079" y="461557"/>
            <a:ext cx="10103953" cy="789927"/>
          </a:xfrm>
        </p:spPr>
        <p:txBody>
          <a:bodyPr lIns="91440" tIns="45720" rIns="91440" bIns="45720" anchor="t"/>
          <a:lstStyle/>
          <a:p>
            <a:r>
              <a:rPr lang="is-IS">
                <a:solidFill>
                  <a:srgbClr val="032742"/>
                </a:solidFill>
                <a:latin typeface="FiraGO SemiBold"/>
                <a:hlinkClick r:id="rId2">
                  <a:extLst>
                    <a:ext uri="{A12FA001-AC4F-418D-AE19-62706E023703}">
                      <ahyp:hlinkClr xmlns:ahyp="http://schemas.microsoft.com/office/drawing/2018/hyperlinkcolor" val="tx"/>
                    </a:ext>
                  </a:extLst>
                </a:hlinkClick>
              </a:rPr>
              <a:t>Ferill við innleiðingu betri vinnutíma í vaktavinnu</a:t>
            </a:r>
            <a:endParaRPr lang="is-IS">
              <a:solidFill>
                <a:srgbClr val="032742"/>
              </a:solidFill>
              <a:latin typeface="FiraGO SemiBold"/>
            </a:endParaRPr>
          </a:p>
        </p:txBody>
      </p:sp>
      <p:pic>
        <p:nvPicPr>
          <p:cNvPr id="5" name="Mynd 4">
            <a:extLst>
              <a:ext uri="{FF2B5EF4-FFF2-40B4-BE49-F238E27FC236}">
                <a16:creationId xmlns:a16="http://schemas.microsoft.com/office/drawing/2014/main" id="{EFD2968F-D6DA-48CC-8F87-08DBDF459E47}"/>
              </a:ext>
            </a:extLst>
          </p:cNvPr>
          <p:cNvPicPr>
            <a:picLocks noChangeAspect="1"/>
          </p:cNvPicPr>
          <p:nvPr/>
        </p:nvPicPr>
        <p:blipFill rotWithShape="1">
          <a:blip r:embed="rId3"/>
          <a:srcRect t="10380"/>
          <a:stretch/>
        </p:blipFill>
        <p:spPr>
          <a:xfrm>
            <a:off x="4332995" y="1150116"/>
            <a:ext cx="7211916" cy="5371117"/>
          </a:xfrm>
          <a:prstGeom prst="rect">
            <a:avLst/>
          </a:prstGeom>
        </p:spPr>
      </p:pic>
      <p:sp>
        <p:nvSpPr>
          <p:cNvPr id="6" name="Sporaskja 5">
            <a:extLst>
              <a:ext uri="{FF2B5EF4-FFF2-40B4-BE49-F238E27FC236}">
                <a16:creationId xmlns:a16="http://schemas.microsoft.com/office/drawing/2014/main" id="{C57DB253-392F-4039-A453-B6794A271686}"/>
              </a:ext>
            </a:extLst>
          </p:cNvPr>
          <p:cNvSpPr/>
          <p:nvPr/>
        </p:nvSpPr>
        <p:spPr>
          <a:xfrm>
            <a:off x="587229" y="2189526"/>
            <a:ext cx="3394052" cy="3175493"/>
          </a:xfrm>
          <a:prstGeom prst="ellipse">
            <a:avLst/>
          </a:prstGeom>
          <a:solidFill>
            <a:srgbClr val="85ABCD"/>
          </a:solidFill>
          <a:ln>
            <a:solidFill>
              <a:srgbClr val="0327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s-IS" sz="3200" b="1">
                <a:solidFill>
                  <a:srgbClr val="032742"/>
                </a:solidFill>
              </a:rPr>
              <a:t>Staðan ætti að vera þessi í dag!</a:t>
            </a:r>
          </a:p>
        </p:txBody>
      </p:sp>
      <p:sp>
        <p:nvSpPr>
          <p:cNvPr id="4" name="Rétthyrningur: Ávöl horn 3">
            <a:extLst>
              <a:ext uri="{FF2B5EF4-FFF2-40B4-BE49-F238E27FC236}">
                <a16:creationId xmlns:a16="http://schemas.microsoft.com/office/drawing/2014/main" id="{28BA8F3C-077F-4FB5-9195-EED6E1C3E57E}"/>
              </a:ext>
            </a:extLst>
          </p:cNvPr>
          <p:cNvSpPr/>
          <p:nvPr/>
        </p:nvSpPr>
        <p:spPr>
          <a:xfrm>
            <a:off x="4332995" y="1251484"/>
            <a:ext cx="1983985" cy="5296615"/>
          </a:xfrm>
          <a:prstGeom prst="roundRect">
            <a:avLst/>
          </a:prstGeom>
          <a:blipFill dpi="0" rotWithShape="1">
            <a:blip r:embed="rId4">
              <a:alphaModFix amt="63000"/>
            </a:blip>
            <a:srcRect/>
            <a:tile tx="0" ty="0" sx="100000" sy="100000" flip="none" algn="tl"/>
          </a:bli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s-IS"/>
          </a:p>
        </p:txBody>
      </p:sp>
      <p:sp>
        <p:nvSpPr>
          <p:cNvPr id="8" name="Rétthyrningur: Ávöl horn 6">
            <a:extLst>
              <a:ext uri="{FF2B5EF4-FFF2-40B4-BE49-F238E27FC236}">
                <a16:creationId xmlns:a16="http://schemas.microsoft.com/office/drawing/2014/main" id="{8E11FF7B-7E2C-492C-A962-68385A905CA3}"/>
              </a:ext>
            </a:extLst>
          </p:cNvPr>
          <p:cNvSpPr/>
          <p:nvPr/>
        </p:nvSpPr>
        <p:spPr>
          <a:xfrm>
            <a:off x="9010898" y="3379274"/>
            <a:ext cx="2137987" cy="102981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s-IS"/>
          </a:p>
        </p:txBody>
      </p:sp>
    </p:spTree>
    <p:extLst>
      <p:ext uri="{BB962C8B-B14F-4D97-AF65-F5344CB8AC3E}">
        <p14:creationId xmlns:p14="http://schemas.microsoft.com/office/powerpoint/2010/main" val="16642372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F27ED34-5F04-2B44-9CCF-8B1616D48D42}"/>
              </a:ext>
            </a:extLst>
          </p:cNvPr>
          <p:cNvSpPr>
            <a:spLocks noGrp="1"/>
          </p:cNvSpPr>
          <p:nvPr>
            <p:ph type="body" sz="quarter" idx="12"/>
          </p:nvPr>
        </p:nvSpPr>
        <p:spPr>
          <a:xfrm>
            <a:off x="1149040" y="574349"/>
            <a:ext cx="9901547" cy="789927"/>
          </a:xfrm>
        </p:spPr>
        <p:txBody>
          <a:bodyPr/>
          <a:lstStyle/>
          <a:p>
            <a:r>
              <a:rPr lang="is-IS" dirty="0">
                <a:solidFill>
                  <a:srgbClr val="032742"/>
                </a:solidFill>
              </a:rPr>
              <a:t>Markmið og leiðarljós</a:t>
            </a:r>
          </a:p>
        </p:txBody>
      </p:sp>
      <p:sp>
        <p:nvSpPr>
          <p:cNvPr id="3" name="Text Placeholder 2">
            <a:extLst>
              <a:ext uri="{FF2B5EF4-FFF2-40B4-BE49-F238E27FC236}">
                <a16:creationId xmlns:a16="http://schemas.microsoft.com/office/drawing/2014/main" id="{8D9BDF9E-9C92-294B-B6DF-25CA3CC765F9}"/>
              </a:ext>
            </a:extLst>
          </p:cNvPr>
          <p:cNvSpPr>
            <a:spLocks noGrp="1"/>
          </p:cNvSpPr>
          <p:nvPr>
            <p:ph type="body" sz="quarter" idx="13"/>
          </p:nvPr>
        </p:nvSpPr>
        <p:spPr>
          <a:xfrm>
            <a:off x="1149040" y="1359273"/>
            <a:ext cx="6974234" cy="4592638"/>
          </a:xfrm>
        </p:spPr>
        <p:txBody>
          <a:bodyPr/>
          <a:lstStyle/>
          <a:p>
            <a:r>
              <a:rPr lang="is-IS" sz="1800" dirty="0"/>
              <a:t>Markmið breytinganna er að bæta starfsumhverfi og launamyndun vaktavinnufólks með það að leiðarljósi að:</a:t>
            </a:r>
          </a:p>
          <a:p>
            <a:pPr>
              <a:lnSpc>
                <a:spcPct val="150000"/>
              </a:lnSpc>
            </a:pPr>
            <a:r>
              <a:rPr lang="is-IS" dirty="0">
                <a:solidFill>
                  <a:srgbClr val="F18921"/>
                </a:solidFill>
              </a:rPr>
              <a:t>•</a:t>
            </a:r>
            <a:r>
              <a:rPr lang="is-IS" dirty="0"/>
              <a:t> auka öryggi starfsfólks og skjólstæðinga</a:t>
            </a:r>
            <a:br>
              <a:rPr lang="is-IS" dirty="0"/>
            </a:br>
            <a:r>
              <a:rPr lang="is-IS" dirty="0">
                <a:solidFill>
                  <a:srgbClr val="F18921"/>
                </a:solidFill>
              </a:rPr>
              <a:t>•</a:t>
            </a:r>
            <a:r>
              <a:rPr lang="is-IS" dirty="0"/>
              <a:t> vaktavinna verði eftirsóknarverðari</a:t>
            </a:r>
            <a:br>
              <a:rPr lang="is-IS" dirty="0"/>
            </a:br>
            <a:r>
              <a:rPr lang="is-IS" dirty="0">
                <a:solidFill>
                  <a:srgbClr val="F18921"/>
                </a:solidFill>
              </a:rPr>
              <a:t>•</a:t>
            </a:r>
            <a:r>
              <a:rPr lang="is-IS" dirty="0"/>
              <a:t> bæta samþættingu fjölskyldu- og atvinnulífs</a:t>
            </a:r>
            <a:br>
              <a:rPr lang="is-IS" dirty="0"/>
            </a:br>
            <a:r>
              <a:rPr lang="is-IS" dirty="0">
                <a:solidFill>
                  <a:srgbClr val="F18921"/>
                </a:solidFill>
              </a:rPr>
              <a:t>•</a:t>
            </a:r>
            <a:r>
              <a:rPr lang="is-IS" dirty="0"/>
              <a:t> vinnutími og laun taki betur mið af vaktabyrði og verðmæti staðins tíma</a:t>
            </a:r>
            <a:br>
              <a:rPr lang="is-IS" dirty="0"/>
            </a:br>
            <a:r>
              <a:rPr lang="is-IS" dirty="0">
                <a:solidFill>
                  <a:srgbClr val="F18921"/>
                </a:solidFill>
              </a:rPr>
              <a:t>•</a:t>
            </a:r>
            <a:r>
              <a:rPr lang="is-IS" dirty="0"/>
              <a:t> bæta andlega, líkamlega og félagslega heilsu starfsfólks</a:t>
            </a:r>
            <a:br>
              <a:rPr lang="is-IS" dirty="0"/>
            </a:br>
            <a:r>
              <a:rPr lang="is-IS" dirty="0">
                <a:solidFill>
                  <a:srgbClr val="F18921"/>
                </a:solidFill>
              </a:rPr>
              <a:t>•</a:t>
            </a:r>
            <a:r>
              <a:rPr lang="is-IS" dirty="0"/>
              <a:t> bæta starfsumhverfi</a:t>
            </a:r>
            <a:br>
              <a:rPr lang="is-IS" dirty="0"/>
            </a:br>
            <a:r>
              <a:rPr lang="is-IS" dirty="0">
                <a:solidFill>
                  <a:srgbClr val="F18921"/>
                </a:solidFill>
              </a:rPr>
              <a:t>•</a:t>
            </a:r>
            <a:r>
              <a:rPr lang="is-IS" dirty="0"/>
              <a:t> stytta vinnutíma</a:t>
            </a:r>
            <a:br>
              <a:rPr lang="is-IS" dirty="0"/>
            </a:br>
            <a:r>
              <a:rPr lang="is-IS" dirty="0">
                <a:solidFill>
                  <a:srgbClr val="F18921"/>
                </a:solidFill>
              </a:rPr>
              <a:t>•</a:t>
            </a:r>
            <a:r>
              <a:rPr lang="is-IS" dirty="0"/>
              <a:t> auka stöðugleika í mönnun</a:t>
            </a:r>
            <a:br>
              <a:rPr lang="is-IS" dirty="0"/>
            </a:br>
            <a:r>
              <a:rPr lang="is-IS" dirty="0">
                <a:solidFill>
                  <a:srgbClr val="F18921"/>
                </a:solidFill>
              </a:rPr>
              <a:t>•</a:t>
            </a:r>
            <a:r>
              <a:rPr lang="is-IS" dirty="0"/>
              <a:t> gera launamyndunarkerfi einfaldara og gagnsærra</a:t>
            </a:r>
            <a:br>
              <a:rPr lang="is-IS" dirty="0"/>
            </a:br>
            <a:r>
              <a:rPr lang="is-IS" dirty="0">
                <a:solidFill>
                  <a:srgbClr val="F18921"/>
                </a:solidFill>
              </a:rPr>
              <a:t>•</a:t>
            </a:r>
            <a:r>
              <a:rPr lang="is-IS" dirty="0"/>
              <a:t> draga úr þörf og hvata til yfirvinnu</a:t>
            </a:r>
            <a:br>
              <a:rPr lang="is-IS" dirty="0"/>
            </a:br>
            <a:r>
              <a:rPr lang="is-IS" dirty="0">
                <a:solidFill>
                  <a:srgbClr val="F18921"/>
                </a:solidFill>
              </a:rPr>
              <a:t>•</a:t>
            </a:r>
            <a:r>
              <a:rPr lang="is-IS" dirty="0"/>
              <a:t> auka hagkvæmni í nýtingu fjármuna</a:t>
            </a:r>
            <a:br>
              <a:rPr lang="is-IS" dirty="0"/>
            </a:br>
            <a:r>
              <a:rPr lang="is-IS" dirty="0">
                <a:solidFill>
                  <a:srgbClr val="F18921"/>
                </a:solidFill>
              </a:rPr>
              <a:t>•</a:t>
            </a:r>
            <a:r>
              <a:rPr lang="is-IS" dirty="0"/>
              <a:t> bæta gæði opinberrar þjónustu</a:t>
            </a:r>
          </a:p>
        </p:txBody>
      </p:sp>
      <p:pic>
        <p:nvPicPr>
          <p:cNvPr id="6" name="Picture 5" descr="A picture containing sign, room, shirt&#10;&#10;Description automatically generated">
            <a:extLst>
              <a:ext uri="{FF2B5EF4-FFF2-40B4-BE49-F238E27FC236}">
                <a16:creationId xmlns:a16="http://schemas.microsoft.com/office/drawing/2014/main" id="{FE4BCA9E-6042-49B3-A8B8-F30C2D4A4D78}"/>
              </a:ext>
            </a:extLst>
          </p:cNvPr>
          <p:cNvPicPr>
            <a:picLocks noChangeAspect="1"/>
          </p:cNvPicPr>
          <p:nvPr/>
        </p:nvPicPr>
        <p:blipFill rotWithShape="1">
          <a:blip r:embed="rId3"/>
          <a:srcRect l="79562" t="30667" r="5688" b="6444"/>
          <a:stretch/>
        </p:blipFill>
        <p:spPr>
          <a:xfrm>
            <a:off x="9275126" y="689640"/>
            <a:ext cx="2284413" cy="5478719"/>
          </a:xfrm>
          <a:prstGeom prst="rect">
            <a:avLst/>
          </a:prstGeom>
        </p:spPr>
      </p:pic>
    </p:spTree>
    <p:extLst>
      <p:ext uri="{BB962C8B-B14F-4D97-AF65-F5344CB8AC3E}">
        <p14:creationId xmlns:p14="http://schemas.microsoft.com/office/powerpoint/2010/main" val="15256935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astaðgengill 1">
            <a:extLst>
              <a:ext uri="{FF2B5EF4-FFF2-40B4-BE49-F238E27FC236}">
                <a16:creationId xmlns:a16="http://schemas.microsoft.com/office/drawing/2014/main" id="{3C889092-1593-4DE2-8CB7-A3177D5D1544}"/>
              </a:ext>
            </a:extLst>
          </p:cNvPr>
          <p:cNvSpPr>
            <a:spLocks noGrp="1"/>
          </p:cNvSpPr>
          <p:nvPr>
            <p:ph type="body" sz="quarter" idx="12"/>
          </p:nvPr>
        </p:nvSpPr>
        <p:spPr>
          <a:xfrm>
            <a:off x="1145226" y="524162"/>
            <a:ext cx="9901547" cy="789927"/>
          </a:xfrm>
        </p:spPr>
        <p:txBody>
          <a:bodyPr/>
          <a:lstStyle/>
          <a:p>
            <a:r>
              <a:rPr lang="is-IS">
                <a:solidFill>
                  <a:srgbClr val="032742"/>
                </a:solidFill>
              </a:rPr>
              <a:t>Tímalína – Mikilvægar dagsetningar </a:t>
            </a:r>
          </a:p>
        </p:txBody>
      </p:sp>
      <p:graphicFrame>
        <p:nvGraphicFramePr>
          <p:cNvPr id="4" name="Línurit 3">
            <a:extLst>
              <a:ext uri="{FF2B5EF4-FFF2-40B4-BE49-F238E27FC236}">
                <a16:creationId xmlns:a16="http://schemas.microsoft.com/office/drawing/2014/main" id="{EC79E562-DFB8-4A83-93A6-4E46DB6A841D}"/>
              </a:ext>
            </a:extLst>
          </p:cNvPr>
          <p:cNvGraphicFramePr/>
          <p:nvPr>
            <p:extLst>
              <p:ext uri="{D42A27DB-BD31-4B8C-83A1-F6EECF244321}">
                <p14:modId xmlns:p14="http://schemas.microsoft.com/office/powerpoint/2010/main" val="223739314"/>
              </p:ext>
            </p:extLst>
          </p:nvPr>
        </p:nvGraphicFramePr>
        <p:xfrm>
          <a:off x="416453" y="1221536"/>
          <a:ext cx="11377949" cy="367290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Rétthyrningur: Ávöl horn 4">
            <a:extLst>
              <a:ext uri="{FF2B5EF4-FFF2-40B4-BE49-F238E27FC236}">
                <a16:creationId xmlns:a16="http://schemas.microsoft.com/office/drawing/2014/main" id="{D499C6CB-A5DD-48B8-81B2-7FD504E49DDC}"/>
              </a:ext>
            </a:extLst>
          </p:cNvPr>
          <p:cNvSpPr/>
          <p:nvPr/>
        </p:nvSpPr>
        <p:spPr>
          <a:xfrm>
            <a:off x="840520" y="4012707"/>
            <a:ext cx="1699260" cy="2476796"/>
          </a:xfrm>
          <a:prstGeom prst="roundRect">
            <a:avLst/>
          </a:prstGeom>
          <a:solidFill>
            <a:srgbClr val="60986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s-IS" sz="2000"/>
              <a:t>Starfsfólk í hlutastarfi þarf að svara hvort ætli að auka við sig starfshlutfall</a:t>
            </a:r>
          </a:p>
        </p:txBody>
      </p:sp>
      <p:sp>
        <p:nvSpPr>
          <p:cNvPr id="6" name="Rétthyrningur: Ávöl horn 5">
            <a:extLst>
              <a:ext uri="{FF2B5EF4-FFF2-40B4-BE49-F238E27FC236}">
                <a16:creationId xmlns:a16="http://schemas.microsoft.com/office/drawing/2014/main" id="{224FBD58-EE19-422F-A39E-883A2287AD2D}"/>
              </a:ext>
            </a:extLst>
          </p:cNvPr>
          <p:cNvSpPr/>
          <p:nvPr/>
        </p:nvSpPr>
        <p:spPr>
          <a:xfrm>
            <a:off x="2728370" y="4012706"/>
            <a:ext cx="1699260" cy="2476796"/>
          </a:xfrm>
          <a:prstGeom prst="roundRect">
            <a:avLst/>
          </a:prstGeom>
          <a:solidFill>
            <a:srgbClr val="0950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s-IS" sz="2000"/>
              <a:t>Mat stjórnanda á því hvort </a:t>
            </a:r>
            <a:r>
              <a:rPr lang="is-IS" sz="2000" noProof="1"/>
              <a:t>mönnunar-</a:t>
            </a:r>
            <a:r>
              <a:rPr lang="is-IS" sz="2000"/>
              <a:t>forsendur standist þarf að liggja fyrir</a:t>
            </a:r>
          </a:p>
        </p:txBody>
      </p:sp>
      <p:sp>
        <p:nvSpPr>
          <p:cNvPr id="7" name="Rétthyrningur: Ávöl horn 6">
            <a:extLst>
              <a:ext uri="{FF2B5EF4-FFF2-40B4-BE49-F238E27FC236}">
                <a16:creationId xmlns:a16="http://schemas.microsoft.com/office/drawing/2014/main" id="{2AFF844C-A4EB-442B-B64B-8876B94E0ECA}"/>
              </a:ext>
            </a:extLst>
          </p:cNvPr>
          <p:cNvSpPr/>
          <p:nvPr/>
        </p:nvSpPr>
        <p:spPr>
          <a:xfrm>
            <a:off x="4570542" y="4012706"/>
            <a:ext cx="1699260" cy="2476796"/>
          </a:xfrm>
          <a:prstGeom prst="roundRect">
            <a:avLst/>
          </a:prstGeom>
          <a:solidFill>
            <a:srgbClr val="CBE4C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s-IS" sz="2000">
                <a:solidFill>
                  <a:srgbClr val="032742"/>
                </a:solidFill>
              </a:rPr>
              <a:t>Drög að vaktaskýrslu</a:t>
            </a:r>
          </a:p>
        </p:txBody>
      </p:sp>
      <p:sp>
        <p:nvSpPr>
          <p:cNvPr id="8" name="Rétthyrningur: Ávöl horn 7">
            <a:extLst>
              <a:ext uri="{FF2B5EF4-FFF2-40B4-BE49-F238E27FC236}">
                <a16:creationId xmlns:a16="http://schemas.microsoft.com/office/drawing/2014/main" id="{D2EB125C-2278-489B-AE86-D47EB56C2F44}"/>
              </a:ext>
            </a:extLst>
          </p:cNvPr>
          <p:cNvSpPr/>
          <p:nvPr/>
        </p:nvSpPr>
        <p:spPr>
          <a:xfrm>
            <a:off x="6419799" y="4012706"/>
            <a:ext cx="1631127" cy="2476796"/>
          </a:xfrm>
          <a:prstGeom prst="roundRect">
            <a:avLst/>
          </a:prstGeom>
          <a:solidFill>
            <a:srgbClr val="85ABC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s-IS" sz="2000"/>
              <a:t>Vaktaskýrsla samþykkt </a:t>
            </a:r>
          </a:p>
        </p:txBody>
      </p:sp>
      <p:sp>
        <p:nvSpPr>
          <p:cNvPr id="9" name="Rétthyrningur: Ávöl horn 8">
            <a:extLst>
              <a:ext uri="{FF2B5EF4-FFF2-40B4-BE49-F238E27FC236}">
                <a16:creationId xmlns:a16="http://schemas.microsoft.com/office/drawing/2014/main" id="{4F6495FA-C6A5-4947-8E4E-EE4B7A842049}"/>
              </a:ext>
            </a:extLst>
          </p:cNvPr>
          <p:cNvSpPr/>
          <p:nvPr/>
        </p:nvSpPr>
        <p:spPr>
          <a:xfrm>
            <a:off x="8200923" y="4012707"/>
            <a:ext cx="1631127" cy="2476795"/>
          </a:xfrm>
          <a:prstGeom prst="roundRect">
            <a:avLst/>
          </a:prstGeom>
          <a:solidFill>
            <a:srgbClr val="03274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s-IS" sz="2000" dirty="0"/>
              <a:t>Betri vinnutími í vaktavinnu tekur gildi!</a:t>
            </a:r>
          </a:p>
        </p:txBody>
      </p:sp>
      <p:sp>
        <p:nvSpPr>
          <p:cNvPr id="3" name="Sporaskja 2">
            <a:extLst>
              <a:ext uri="{FF2B5EF4-FFF2-40B4-BE49-F238E27FC236}">
                <a16:creationId xmlns:a16="http://schemas.microsoft.com/office/drawing/2014/main" id="{259AF243-2289-4430-9DB0-67D4F33B8DB1}"/>
              </a:ext>
            </a:extLst>
          </p:cNvPr>
          <p:cNvSpPr/>
          <p:nvPr/>
        </p:nvSpPr>
        <p:spPr>
          <a:xfrm>
            <a:off x="397597" y="1201318"/>
            <a:ext cx="1699260" cy="1351773"/>
          </a:xfrm>
          <a:prstGeom prst="ellipse">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is-IS" sz="2800" b="1"/>
              <a:t>22. Janúar</a:t>
            </a:r>
          </a:p>
        </p:txBody>
      </p:sp>
      <p:sp>
        <p:nvSpPr>
          <p:cNvPr id="10" name="Rectangle: Rounded Corners 9">
            <a:extLst>
              <a:ext uri="{FF2B5EF4-FFF2-40B4-BE49-F238E27FC236}">
                <a16:creationId xmlns:a16="http://schemas.microsoft.com/office/drawing/2014/main" id="{5DBCCF63-A578-48D7-9F1A-2EB25D9CF526}"/>
              </a:ext>
            </a:extLst>
          </p:cNvPr>
          <p:cNvSpPr/>
          <p:nvPr/>
        </p:nvSpPr>
        <p:spPr>
          <a:xfrm>
            <a:off x="8050927" y="1458869"/>
            <a:ext cx="3932066" cy="5228754"/>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s-IS"/>
          </a:p>
        </p:txBody>
      </p:sp>
      <p:sp>
        <p:nvSpPr>
          <p:cNvPr id="14" name="Rétthyrningur: Ávöl horn 6">
            <a:extLst>
              <a:ext uri="{FF2B5EF4-FFF2-40B4-BE49-F238E27FC236}">
                <a16:creationId xmlns:a16="http://schemas.microsoft.com/office/drawing/2014/main" id="{8C4BC86E-D596-49B2-8C23-C38E15499929}"/>
              </a:ext>
            </a:extLst>
          </p:cNvPr>
          <p:cNvSpPr/>
          <p:nvPr/>
        </p:nvSpPr>
        <p:spPr>
          <a:xfrm>
            <a:off x="10126674" y="4012706"/>
            <a:ext cx="1699260" cy="2476796"/>
          </a:xfrm>
          <a:prstGeom prst="roundRect">
            <a:avLst/>
          </a:prstGeom>
          <a:solidFill>
            <a:srgbClr val="CBE4C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s-IS" sz="3600" b="1" dirty="0" err="1">
                <a:solidFill>
                  <a:srgbClr val="032742"/>
                </a:solidFill>
              </a:rPr>
              <a:t>Eftir-fylgni</a:t>
            </a:r>
            <a:r>
              <a:rPr lang="is-IS" sz="3600" dirty="0">
                <a:solidFill>
                  <a:srgbClr val="032742"/>
                </a:solidFill>
              </a:rPr>
              <a:t> </a:t>
            </a:r>
          </a:p>
        </p:txBody>
      </p:sp>
    </p:spTree>
    <p:extLst>
      <p:ext uri="{BB962C8B-B14F-4D97-AF65-F5344CB8AC3E}">
        <p14:creationId xmlns:p14="http://schemas.microsoft.com/office/powerpoint/2010/main" val="22181187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13E6799-C24A-4A9A-93AC-9B4787808661}"/>
              </a:ext>
            </a:extLst>
          </p:cNvPr>
          <p:cNvSpPr>
            <a:spLocks noGrp="1"/>
          </p:cNvSpPr>
          <p:nvPr>
            <p:ph type="body" sz="quarter" idx="10"/>
          </p:nvPr>
        </p:nvSpPr>
        <p:spPr>
          <a:xfrm>
            <a:off x="891578" y="2301678"/>
            <a:ext cx="5052213" cy="2609111"/>
          </a:xfrm>
        </p:spPr>
        <p:txBody>
          <a:bodyPr/>
          <a:lstStyle/>
          <a:p>
            <a:r>
              <a:rPr lang="is-IS" dirty="0"/>
              <a:t>Leiðbeiningar stýrihóps vegna meginreglna hvíldartímalöggjafar</a:t>
            </a:r>
          </a:p>
          <a:p>
            <a:endParaRPr lang="is-IS" dirty="0"/>
          </a:p>
          <a:p>
            <a:r>
              <a:rPr lang="is-IS" sz="2800" dirty="0">
                <a:solidFill>
                  <a:srgbClr val="032742"/>
                </a:solidFill>
              </a:rPr>
              <a:t>Launafólk og launagreiðendur einhuga um innihald leiðbeininganna</a:t>
            </a:r>
          </a:p>
        </p:txBody>
      </p:sp>
      <p:pic>
        <p:nvPicPr>
          <p:cNvPr id="4" name="Picture 3">
            <a:extLst>
              <a:ext uri="{FF2B5EF4-FFF2-40B4-BE49-F238E27FC236}">
                <a16:creationId xmlns:a16="http://schemas.microsoft.com/office/drawing/2014/main" id="{377292E8-E49E-4680-B725-152F6C49DFDD}"/>
              </a:ext>
            </a:extLst>
          </p:cNvPr>
          <p:cNvPicPr>
            <a:picLocks noChangeAspect="1"/>
          </p:cNvPicPr>
          <p:nvPr/>
        </p:nvPicPr>
        <p:blipFill>
          <a:blip r:embed="rId2"/>
          <a:stretch>
            <a:fillRect/>
          </a:stretch>
        </p:blipFill>
        <p:spPr>
          <a:xfrm>
            <a:off x="64843" y="201710"/>
            <a:ext cx="1019175" cy="447675"/>
          </a:xfrm>
          <a:prstGeom prst="rect">
            <a:avLst/>
          </a:prstGeom>
        </p:spPr>
      </p:pic>
      <p:sp>
        <p:nvSpPr>
          <p:cNvPr id="7" name="Rectangle 6">
            <a:extLst>
              <a:ext uri="{FF2B5EF4-FFF2-40B4-BE49-F238E27FC236}">
                <a16:creationId xmlns:a16="http://schemas.microsoft.com/office/drawing/2014/main" id="{307FDD81-6579-45E6-B020-F97E89707D16}"/>
              </a:ext>
            </a:extLst>
          </p:cNvPr>
          <p:cNvSpPr/>
          <p:nvPr/>
        </p:nvSpPr>
        <p:spPr>
          <a:xfrm>
            <a:off x="0" y="0"/>
            <a:ext cx="1162050" cy="857250"/>
          </a:xfrm>
          <a:prstGeom prst="rect">
            <a:avLst/>
          </a:prstGeom>
          <a:solidFill>
            <a:srgbClr val="032742"/>
          </a:solidFill>
          <a:ln>
            <a:solidFill>
              <a:srgbClr val="0327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s-IS"/>
          </a:p>
        </p:txBody>
      </p:sp>
      <p:pic>
        <p:nvPicPr>
          <p:cNvPr id="9" name="Picture 8">
            <a:hlinkClick r:id="rId3"/>
            <a:extLst>
              <a:ext uri="{FF2B5EF4-FFF2-40B4-BE49-F238E27FC236}">
                <a16:creationId xmlns:a16="http://schemas.microsoft.com/office/drawing/2014/main" id="{B61F14C6-33E2-4959-BA73-87DC1DE80656}"/>
              </a:ext>
            </a:extLst>
          </p:cNvPr>
          <p:cNvPicPr>
            <a:picLocks noChangeAspect="1"/>
          </p:cNvPicPr>
          <p:nvPr/>
        </p:nvPicPr>
        <p:blipFill>
          <a:blip r:embed="rId4"/>
          <a:stretch>
            <a:fillRect/>
          </a:stretch>
        </p:blipFill>
        <p:spPr>
          <a:xfrm>
            <a:off x="6248210" y="1499153"/>
            <a:ext cx="4184400" cy="3820991"/>
          </a:xfrm>
          <a:prstGeom prst="rect">
            <a:avLst/>
          </a:prstGeom>
        </p:spPr>
      </p:pic>
      <p:pic>
        <p:nvPicPr>
          <p:cNvPr id="6" name="Picture 5">
            <a:hlinkClick r:id="rId5"/>
            <a:extLst>
              <a:ext uri="{FF2B5EF4-FFF2-40B4-BE49-F238E27FC236}">
                <a16:creationId xmlns:a16="http://schemas.microsoft.com/office/drawing/2014/main" id="{FA3B1E18-733B-45DF-936A-2ACBDD20A2DB}"/>
              </a:ext>
            </a:extLst>
          </p:cNvPr>
          <p:cNvPicPr>
            <a:picLocks noChangeAspect="1"/>
          </p:cNvPicPr>
          <p:nvPr/>
        </p:nvPicPr>
        <p:blipFill>
          <a:blip r:embed="rId6"/>
          <a:stretch>
            <a:fillRect/>
          </a:stretch>
        </p:blipFill>
        <p:spPr>
          <a:xfrm>
            <a:off x="8808572" y="4188123"/>
            <a:ext cx="2888361" cy="2212677"/>
          </a:xfrm>
          <a:prstGeom prst="rect">
            <a:avLst/>
          </a:prstGeom>
        </p:spPr>
      </p:pic>
    </p:spTree>
    <p:extLst>
      <p:ext uri="{BB962C8B-B14F-4D97-AF65-F5344CB8AC3E}">
        <p14:creationId xmlns:p14="http://schemas.microsoft.com/office/powerpoint/2010/main" val="16885078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5552EC3-94F5-4262-864B-C9C2DD08350A}"/>
              </a:ext>
            </a:extLst>
          </p:cNvPr>
          <p:cNvSpPr>
            <a:spLocks noGrp="1"/>
          </p:cNvSpPr>
          <p:nvPr>
            <p:ph type="body" sz="quarter" idx="10"/>
          </p:nvPr>
        </p:nvSpPr>
        <p:spPr>
          <a:xfrm>
            <a:off x="1078095" y="2035270"/>
            <a:ext cx="4698862" cy="1304019"/>
          </a:xfrm>
        </p:spPr>
        <p:txBody>
          <a:bodyPr/>
          <a:lstStyle/>
          <a:p>
            <a:r>
              <a:rPr lang="is-IS" dirty="0"/>
              <a:t>Hvert eiga stjórnendur að leita ef mál kemur upp?</a:t>
            </a:r>
          </a:p>
        </p:txBody>
      </p:sp>
      <p:pic>
        <p:nvPicPr>
          <p:cNvPr id="4" name="Picture 3">
            <a:extLst>
              <a:ext uri="{FF2B5EF4-FFF2-40B4-BE49-F238E27FC236}">
                <a16:creationId xmlns:a16="http://schemas.microsoft.com/office/drawing/2014/main" id="{A6C69F74-FEAB-4423-A7F9-0DC3347D8D7B}"/>
              </a:ext>
            </a:extLst>
          </p:cNvPr>
          <p:cNvPicPr>
            <a:picLocks noChangeAspect="1"/>
          </p:cNvPicPr>
          <p:nvPr/>
        </p:nvPicPr>
        <p:blipFill>
          <a:blip r:embed="rId2"/>
          <a:stretch>
            <a:fillRect/>
          </a:stretch>
        </p:blipFill>
        <p:spPr>
          <a:xfrm>
            <a:off x="11295" y="292389"/>
            <a:ext cx="1066800" cy="361950"/>
          </a:xfrm>
          <a:prstGeom prst="rect">
            <a:avLst/>
          </a:prstGeom>
        </p:spPr>
      </p:pic>
      <p:pic>
        <p:nvPicPr>
          <p:cNvPr id="1028" name="Picture 4" descr="nicksplat fire GIF">
            <a:extLst>
              <a:ext uri="{FF2B5EF4-FFF2-40B4-BE49-F238E27FC236}">
                <a16:creationId xmlns:a16="http://schemas.microsoft.com/office/drawing/2014/main" id="{CAA06FBB-D76E-4F12-93E7-80BDCE2D2342}"/>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766560" y="1783080"/>
            <a:ext cx="4572000"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83509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9D47323-5D56-4F09-A679-A3D2CD4A4451}"/>
              </a:ext>
            </a:extLst>
          </p:cNvPr>
          <p:cNvSpPr>
            <a:spLocks noGrp="1"/>
          </p:cNvSpPr>
          <p:nvPr>
            <p:ph type="body" sz="quarter" idx="10"/>
          </p:nvPr>
        </p:nvSpPr>
        <p:spPr>
          <a:xfrm>
            <a:off x="1556317" y="1836510"/>
            <a:ext cx="9398728" cy="1304019"/>
          </a:xfrm>
        </p:spPr>
        <p:txBody>
          <a:bodyPr/>
          <a:lstStyle/>
          <a:p>
            <a:pPr algn="ctr"/>
            <a:r>
              <a:rPr lang="is-IS" sz="5400" dirty="0">
                <a:solidFill>
                  <a:srgbClr val="032742"/>
                </a:solidFill>
              </a:rPr>
              <a:t>Samtal – Samvinna – Samráð </a:t>
            </a:r>
          </a:p>
        </p:txBody>
      </p:sp>
      <p:sp>
        <p:nvSpPr>
          <p:cNvPr id="3" name="Text Placeholder 1">
            <a:extLst>
              <a:ext uri="{FF2B5EF4-FFF2-40B4-BE49-F238E27FC236}">
                <a16:creationId xmlns:a16="http://schemas.microsoft.com/office/drawing/2014/main" id="{4DDF2A84-3A3D-4166-ABA7-B0EF7A987954}"/>
              </a:ext>
            </a:extLst>
          </p:cNvPr>
          <p:cNvSpPr txBox="1">
            <a:spLocks/>
          </p:cNvSpPr>
          <p:nvPr/>
        </p:nvSpPr>
        <p:spPr>
          <a:xfrm>
            <a:off x="1556316" y="3604350"/>
            <a:ext cx="9079365" cy="1304019"/>
          </a:xfrm>
          <a:prstGeom prst="rect">
            <a:avLst/>
          </a:prstGeom>
        </p:spPr>
        <p:txBody>
          <a:bodyPr/>
          <a:lstStyle>
            <a:lvl1pPr marL="0" indent="0" algn="l" defTabSz="914400" rtl="0" eaLnBrk="1" latinLnBrk="0" hangingPunct="1">
              <a:lnSpc>
                <a:spcPct val="80000"/>
              </a:lnSpc>
              <a:spcBef>
                <a:spcPts val="1000"/>
              </a:spcBef>
              <a:buFontTx/>
              <a:buNone/>
              <a:defRPr sz="3800" b="1" i="0" kern="1200">
                <a:solidFill>
                  <a:schemeClr val="bg1"/>
                </a:solidFill>
                <a:latin typeface="FiraGO SemiBold" panose="020B0503050000020004" pitchFamily="34" charset="0"/>
                <a:ea typeface="+mn-ea"/>
                <a:cs typeface="FiraGO SemiBold" panose="020B05030500000200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is-IS" sz="5400" dirty="0">
                <a:solidFill>
                  <a:srgbClr val="85ABCD"/>
                </a:solidFill>
                <a:hlinkClick r:id="rId2"/>
              </a:rPr>
              <a:t>Umbótasamtal</a:t>
            </a:r>
            <a:endParaRPr lang="is-IS" sz="5400" dirty="0">
              <a:solidFill>
                <a:srgbClr val="85ABCD"/>
              </a:solidFill>
            </a:endParaRPr>
          </a:p>
        </p:txBody>
      </p:sp>
    </p:spTree>
    <p:extLst>
      <p:ext uri="{BB962C8B-B14F-4D97-AF65-F5344CB8AC3E}">
        <p14:creationId xmlns:p14="http://schemas.microsoft.com/office/powerpoint/2010/main" val="3464939978"/>
      </p:ext>
    </p:extLst>
  </p:cSld>
  <p:clrMapOvr>
    <a:masterClrMapping/>
  </p:clrMapOvr>
</p:sld>
</file>

<file path=ppt/theme/theme1.xml><?xml version="1.0" encoding="utf-8"?>
<a:theme xmlns:a="http://schemas.openxmlformats.org/drawingml/2006/main" name="2_Office Theme">
  <a:themeElements>
    <a:clrScheme name="Custom 2">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457BAD"/>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lærugrunnur_blár_betrivinnutimi" id="{3C9AF778-502F-46D7-897C-021C6915658F}" vid="{1DBE15FF-7485-4358-B9C4-AE82C304BA07}"/>
    </a:ext>
  </a:ext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lærugrunnur_blár_betrivinnutimi" id="{3C9AF778-502F-46D7-897C-021C6915658F}" vid="{0B5EDBD2-1189-4E94-92F9-15BACF6915AC}"/>
    </a:ext>
  </a:extLst>
</a:theme>
</file>

<file path=ppt/theme/theme3.xml><?xml version="1.0" encoding="utf-8"?>
<a:theme xmlns:a="http://schemas.openxmlformats.org/drawingml/2006/main" name="1_Office Theme">
  <a:themeElements>
    <a:clrScheme name="Custom 5">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lærugrunnur_blár_betrivinnutimi" id="{3C9AF778-502F-46D7-897C-021C6915658F}" vid="{B647F14F-72E1-4E15-840D-336505AFFA5F}"/>
    </a:ext>
  </a:extLst>
</a:theme>
</file>

<file path=ppt/theme/theme4.xml><?xml version="1.0" encoding="utf-8"?>
<a:theme xmlns:a="http://schemas.openxmlformats.org/drawingml/2006/main" name="Office Theme">
  <a:themeElements>
    <a:clrScheme name="Custom 1">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457BAD"/>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lærugrunnur_blár_betrivinnutimi" id="{3C9AF778-502F-46D7-897C-021C6915658F}" vid="{305B9957-1D35-4043-A435-1E5D456E611A}"/>
    </a:ext>
  </a:extLst>
</a:theme>
</file>

<file path=ppt/theme/theme5.xml><?xml version="1.0" encoding="utf-8"?>
<a:theme xmlns:a="http://schemas.openxmlformats.org/drawingml/2006/main" name="Office-þ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1C91AEC1185B1A40B8C22CFA6E75963B" ma:contentTypeVersion="11" ma:contentTypeDescription="Create a new document." ma:contentTypeScope="" ma:versionID="0af29e14f8e1b5659a381283e627dee2">
  <xsd:schema xmlns:xsd="http://www.w3.org/2001/XMLSchema" xmlns:xs="http://www.w3.org/2001/XMLSchema" xmlns:p="http://schemas.microsoft.com/office/2006/metadata/properties" xmlns:ns2="a2136bab-dc0a-4432-b245-68a21579025f" xmlns:ns3="3a3e3c52-78ac-497f-93ea-854a23b373ee" targetNamespace="http://schemas.microsoft.com/office/2006/metadata/properties" ma:root="true" ma:fieldsID="9c47f0320e936e805d113a95bd97a4ff" ns2:_="" ns3:_="">
    <xsd:import namespace="a2136bab-dc0a-4432-b245-68a21579025f"/>
    <xsd:import namespace="3a3e3c52-78ac-497f-93ea-854a23b373ee"/>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2136bab-dc0a-4432-b245-68a21579025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a3e3c52-78ac-497f-93ea-854a23b373ee"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FCA608B-E80A-4D4E-BF51-873421C4BCE3}">
  <ds:schemaRefs>
    <ds:schemaRef ds:uri="3a3e3c52-78ac-497f-93ea-854a23b373ee"/>
    <ds:schemaRef ds:uri="a2136bab-dc0a-4432-b245-68a21579025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F758149A-8247-47AF-95BF-30E7261AFE84}">
  <ds:schemaRefs>
    <ds:schemaRef ds:uri="3a3e3c52-78ac-497f-93ea-854a23b373ee"/>
    <ds:schemaRef ds:uri="a2136bab-dc0a-4432-b245-68a21579025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36F5C896-6195-4D19-BC3A-EDC14584C44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Glærugrunnur_blár_betrivinnutimi</Template>
  <TotalTime>1287</TotalTime>
  <Words>781</Words>
  <Application>Microsoft Office PowerPoint</Application>
  <PresentationFormat>Widescreen</PresentationFormat>
  <Paragraphs>105</Paragraphs>
  <Slides>30</Slides>
  <Notes>5</Notes>
  <HiddenSlides>0</HiddenSlides>
  <MMClips>0</MMClips>
  <ScaleCrop>false</ScaleCrop>
  <HeadingPairs>
    <vt:vector size="6" baseType="variant">
      <vt:variant>
        <vt:lpstr>Fonts Used</vt:lpstr>
      </vt:variant>
      <vt:variant>
        <vt:i4>5</vt:i4>
      </vt:variant>
      <vt:variant>
        <vt:lpstr>Theme</vt:lpstr>
      </vt:variant>
      <vt:variant>
        <vt:i4>4</vt:i4>
      </vt:variant>
      <vt:variant>
        <vt:lpstr>Slide Titles</vt:lpstr>
      </vt:variant>
      <vt:variant>
        <vt:i4>30</vt:i4>
      </vt:variant>
    </vt:vector>
  </HeadingPairs>
  <TitlesOfParts>
    <vt:vector size="39" baseType="lpstr">
      <vt:lpstr>Arial</vt:lpstr>
      <vt:lpstr>Calibri</vt:lpstr>
      <vt:lpstr>Calibri Light</vt:lpstr>
      <vt:lpstr>FiraGO Book</vt:lpstr>
      <vt:lpstr>FiraGO SemiBold</vt:lpstr>
      <vt:lpstr>2_Office Theme</vt:lpstr>
      <vt:lpstr>3_Office Theme</vt:lpstr>
      <vt:lpstr>1_Office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PowerPoint-kynning</dc:title>
  <dc:creator>Bára Hildur Jóhannsdóttir</dc:creator>
  <cp:lastModifiedBy>Bára Hildur Jóhannsdóttir - SATTI</cp:lastModifiedBy>
  <cp:revision>4</cp:revision>
  <dcterms:created xsi:type="dcterms:W3CDTF">2020-10-30T12:19:32Z</dcterms:created>
  <dcterms:modified xsi:type="dcterms:W3CDTF">2021-05-06T15:36:40Z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0x0101001C91AEC1185B1A40B8C22CFA6E75963B</vt:lpwstr>
  </property>
</Properties>
</file>