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664" r:id="rId5"/>
    <p:sldMasterId id="2147483660" r:id="rId6"/>
    <p:sldMasterId id="2147483668" r:id="rId7"/>
  </p:sldMasterIdLst>
  <p:notesMasterIdLst>
    <p:notesMasterId r:id="rId33"/>
  </p:notesMasterIdLst>
  <p:sldIdLst>
    <p:sldId id="257" r:id="rId8"/>
    <p:sldId id="835" r:id="rId9"/>
    <p:sldId id="922" r:id="rId10"/>
    <p:sldId id="915" r:id="rId11"/>
    <p:sldId id="947" r:id="rId12"/>
    <p:sldId id="948" r:id="rId13"/>
    <p:sldId id="943" r:id="rId14"/>
    <p:sldId id="951" r:id="rId15"/>
    <p:sldId id="952" r:id="rId16"/>
    <p:sldId id="950" r:id="rId17"/>
    <p:sldId id="944" r:id="rId18"/>
    <p:sldId id="945" r:id="rId19"/>
    <p:sldId id="946" r:id="rId20"/>
    <p:sldId id="918" r:id="rId21"/>
    <p:sldId id="928" r:id="rId22"/>
    <p:sldId id="942" r:id="rId23"/>
    <p:sldId id="837" r:id="rId24"/>
    <p:sldId id="921" r:id="rId25"/>
    <p:sldId id="940" r:id="rId26"/>
    <p:sldId id="949" r:id="rId27"/>
    <p:sldId id="939" r:id="rId28"/>
    <p:sldId id="822" r:id="rId29"/>
    <p:sldId id="821" r:id="rId30"/>
    <p:sldId id="818" r:id="rId31"/>
    <p:sldId id="871" r:id="rId32"/>
  </p:sldIdLst>
  <p:sldSz cx="12192000" cy="6858000"/>
  <p:notesSz cx="6858000" cy="9144000"/>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ED0AA7A-48DD-422F-9257-6A1760922B46}">
          <p14:sldIdLst>
            <p14:sldId id="257"/>
            <p14:sldId id="835"/>
            <p14:sldId id="922"/>
            <p14:sldId id="915"/>
            <p14:sldId id="947"/>
            <p14:sldId id="948"/>
            <p14:sldId id="943"/>
            <p14:sldId id="951"/>
            <p14:sldId id="952"/>
            <p14:sldId id="950"/>
            <p14:sldId id="944"/>
          </p14:sldIdLst>
        </p14:section>
        <p14:section name="Untitled Section" id="{634E5BCB-E0D2-49DE-A5A2-32AC4ECAC058}">
          <p14:sldIdLst>
            <p14:sldId id="945"/>
            <p14:sldId id="946"/>
            <p14:sldId id="918"/>
            <p14:sldId id="928"/>
            <p14:sldId id="942"/>
            <p14:sldId id="837"/>
            <p14:sldId id="921"/>
            <p14:sldId id="940"/>
            <p14:sldId id="949"/>
            <p14:sldId id="939"/>
            <p14:sldId id="822"/>
            <p14:sldId id="821"/>
            <p14:sldId id="818"/>
            <p14:sldId id="87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dís Magnúsdóttir" initials="AM" lastIdx="3" clrIdx="0">
    <p:extLst>
      <p:ext uri="{19B8F6BF-5375-455C-9EA6-DF929625EA0E}">
        <p15:presenceInfo xmlns:p15="http://schemas.microsoft.com/office/powerpoint/2012/main" userId="S::aldis.magnusdottir@fjr.is::788f55ed-56ba-4d9e-aa54-9b42129363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2742"/>
    <a:srgbClr val="85ABCD"/>
    <a:srgbClr val="E4F8E7"/>
    <a:srgbClr val="CBE4CE"/>
    <a:srgbClr val="09501E"/>
    <a:srgbClr val="60986E"/>
    <a:srgbClr val="09361E"/>
    <a:srgbClr val="092E1E"/>
    <a:srgbClr val="09321E"/>
    <a:srgbClr val="0941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198823-3E5C-4EC3-AE4F-6C167162095F}" v="4" dt="2021-03-17T18:19:35.2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498" autoAdjust="0"/>
  </p:normalViewPr>
  <p:slideViewPr>
    <p:cSldViewPr snapToGrid="0">
      <p:cViewPr varScale="1">
        <p:scale>
          <a:sx n="61" d="100"/>
          <a:sy n="61" d="100"/>
        </p:scale>
        <p:origin x="843" y="3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6/11/relationships/changesInfo" Target="changesInfos/changesInfo1.xml"/><Relationship Id="rId21" Type="http://schemas.openxmlformats.org/officeDocument/2006/relationships/slide" Target="slides/slide14.xml"/><Relationship Id="rId34"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ára Hildur Jóhannsdóttir - SATTI" userId="e2dc90b8-4ac3-45a6-926a-e79230d6dff4" providerId="ADAL" clId="{38198823-3E5C-4EC3-AE4F-6C167162095F}"/>
    <pc:docChg chg="custSel addSld modSld sldOrd">
      <pc:chgData name="Bára Hildur Jóhannsdóttir - SATTI" userId="e2dc90b8-4ac3-45a6-926a-e79230d6dff4" providerId="ADAL" clId="{38198823-3E5C-4EC3-AE4F-6C167162095F}" dt="2021-03-17T18:20:10.611" v="15" actId="20577"/>
      <pc:docMkLst>
        <pc:docMk/>
      </pc:docMkLst>
      <pc:sldChg chg="modSp mod">
        <pc:chgData name="Bára Hildur Jóhannsdóttir - SATTI" userId="e2dc90b8-4ac3-45a6-926a-e79230d6dff4" providerId="ADAL" clId="{38198823-3E5C-4EC3-AE4F-6C167162095F}" dt="2021-03-17T18:20:10.611" v="15" actId="20577"/>
        <pc:sldMkLst>
          <pc:docMk/>
          <pc:sldMk cId="1782496828" sldId="835"/>
        </pc:sldMkLst>
        <pc:spChg chg="mod">
          <ac:chgData name="Bára Hildur Jóhannsdóttir - SATTI" userId="e2dc90b8-4ac3-45a6-926a-e79230d6dff4" providerId="ADAL" clId="{38198823-3E5C-4EC3-AE4F-6C167162095F}" dt="2021-03-17T18:20:10.611" v="15" actId="20577"/>
          <ac:spMkLst>
            <pc:docMk/>
            <pc:sldMk cId="1782496828" sldId="835"/>
            <ac:spMk id="10" creationId="{77EC13D2-50C7-4289-906B-48F7959FEB5F}"/>
          </ac:spMkLst>
        </pc:spChg>
      </pc:sldChg>
      <pc:sldChg chg="modSp mod">
        <pc:chgData name="Bára Hildur Jóhannsdóttir - SATTI" userId="e2dc90b8-4ac3-45a6-926a-e79230d6dff4" providerId="ADAL" clId="{38198823-3E5C-4EC3-AE4F-6C167162095F}" dt="2021-03-17T15:17:20.723" v="0" actId="208"/>
        <pc:sldMkLst>
          <pc:docMk/>
          <pc:sldMk cId="2213472942" sldId="944"/>
        </pc:sldMkLst>
        <pc:cxnChg chg="mod">
          <ac:chgData name="Bára Hildur Jóhannsdóttir - SATTI" userId="e2dc90b8-4ac3-45a6-926a-e79230d6dff4" providerId="ADAL" clId="{38198823-3E5C-4EC3-AE4F-6C167162095F}" dt="2021-03-17T15:17:20.723" v="0" actId="208"/>
          <ac:cxnSpMkLst>
            <pc:docMk/>
            <pc:sldMk cId="2213472942" sldId="944"/>
            <ac:cxnSpMk id="5" creationId="{80ED9EE3-D1F9-4141-BC0E-24A7207F41A1}"/>
          </ac:cxnSpMkLst>
        </pc:cxnChg>
      </pc:sldChg>
      <pc:sldChg chg="modSp mod">
        <pc:chgData name="Bára Hildur Jóhannsdóttir - SATTI" userId="e2dc90b8-4ac3-45a6-926a-e79230d6dff4" providerId="ADAL" clId="{38198823-3E5C-4EC3-AE4F-6C167162095F}" dt="2021-03-17T15:17:27.012" v="1" actId="208"/>
        <pc:sldMkLst>
          <pc:docMk/>
          <pc:sldMk cId="1859619117" sldId="945"/>
        </pc:sldMkLst>
        <pc:cxnChg chg="mod">
          <ac:chgData name="Bára Hildur Jóhannsdóttir - SATTI" userId="e2dc90b8-4ac3-45a6-926a-e79230d6dff4" providerId="ADAL" clId="{38198823-3E5C-4EC3-AE4F-6C167162095F}" dt="2021-03-17T15:17:27.012" v="1" actId="208"/>
          <ac:cxnSpMkLst>
            <pc:docMk/>
            <pc:sldMk cId="1859619117" sldId="945"/>
            <ac:cxnSpMk id="9" creationId="{A8435928-5212-43BD-B11E-C68B1C4536F9}"/>
          </ac:cxnSpMkLst>
        </pc:cxnChg>
      </pc:sldChg>
      <pc:sldChg chg="ord">
        <pc:chgData name="Bára Hildur Jóhannsdóttir - SATTI" userId="e2dc90b8-4ac3-45a6-926a-e79230d6dff4" providerId="ADAL" clId="{38198823-3E5C-4EC3-AE4F-6C167162095F}" dt="2021-03-17T18:17:06.579" v="3"/>
        <pc:sldMkLst>
          <pc:docMk/>
          <pc:sldMk cId="3377623186" sldId="949"/>
        </pc:sldMkLst>
      </pc:sldChg>
      <pc:sldChg chg="add">
        <pc:chgData name="Bára Hildur Jóhannsdóttir - SATTI" userId="e2dc90b8-4ac3-45a6-926a-e79230d6dff4" providerId="ADAL" clId="{38198823-3E5C-4EC3-AE4F-6C167162095F}" dt="2021-03-17T18:19:14.983" v="4"/>
        <pc:sldMkLst>
          <pc:docMk/>
          <pc:sldMk cId="1439071053" sldId="950"/>
        </pc:sldMkLst>
      </pc:sldChg>
      <pc:sldChg chg="add">
        <pc:chgData name="Bára Hildur Jóhannsdóttir - SATTI" userId="e2dc90b8-4ac3-45a6-926a-e79230d6dff4" providerId="ADAL" clId="{38198823-3E5C-4EC3-AE4F-6C167162095F}" dt="2021-03-17T18:19:14.983" v="4"/>
        <pc:sldMkLst>
          <pc:docMk/>
          <pc:sldMk cId="3284340743" sldId="951"/>
        </pc:sldMkLst>
      </pc:sldChg>
      <pc:sldChg chg="modSp add mod modClrScheme chgLayout">
        <pc:chgData name="Bára Hildur Jóhannsdóttir - SATTI" userId="e2dc90b8-4ac3-45a6-926a-e79230d6dff4" providerId="ADAL" clId="{38198823-3E5C-4EC3-AE4F-6C167162095F}" dt="2021-03-17T18:19:35.286" v="10" actId="1076"/>
        <pc:sldMkLst>
          <pc:docMk/>
          <pc:sldMk cId="3569344682" sldId="952"/>
        </pc:sldMkLst>
        <pc:spChg chg="mod ord">
          <ac:chgData name="Bára Hildur Jóhannsdóttir - SATTI" userId="e2dc90b8-4ac3-45a6-926a-e79230d6dff4" providerId="ADAL" clId="{38198823-3E5C-4EC3-AE4F-6C167162095F}" dt="2021-03-17T18:19:26.837" v="6" actId="1076"/>
          <ac:spMkLst>
            <pc:docMk/>
            <pc:sldMk cId="3569344682" sldId="952"/>
            <ac:spMk id="3" creationId="{A3DC5023-D08D-4258-8151-74BDC0E3DF07}"/>
          </ac:spMkLst>
        </pc:spChg>
        <pc:spChg chg="mod ord">
          <ac:chgData name="Bára Hildur Jóhannsdóttir - SATTI" userId="e2dc90b8-4ac3-45a6-926a-e79230d6dff4" providerId="ADAL" clId="{38198823-3E5C-4EC3-AE4F-6C167162095F}" dt="2021-03-17T18:19:30.003" v="7" actId="1076"/>
          <ac:spMkLst>
            <pc:docMk/>
            <pc:sldMk cId="3569344682" sldId="952"/>
            <ac:spMk id="4" creationId="{742E8DC1-865A-4F64-95FD-2294CC17B67C}"/>
          </ac:spMkLst>
        </pc:spChg>
        <pc:picChg chg="mod">
          <ac:chgData name="Bára Hildur Jóhannsdóttir - SATTI" userId="e2dc90b8-4ac3-45a6-926a-e79230d6dff4" providerId="ADAL" clId="{38198823-3E5C-4EC3-AE4F-6C167162095F}" dt="2021-03-17T18:19:35.286" v="10" actId="1076"/>
          <ac:picMkLst>
            <pc:docMk/>
            <pc:sldMk cId="3569344682" sldId="952"/>
            <ac:picMk id="1026" creationId="{AA0D583E-C897-49C3-8376-39884FE6B15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BE70C4-F566-4C73-ABAF-4E44BF458A45}" type="doc">
      <dgm:prSet loTypeId="urn:microsoft.com/office/officeart/2005/8/layout/venn2" loCatId="relationship" qsTypeId="urn:microsoft.com/office/officeart/2005/8/quickstyle/3d1" qsCatId="3D" csTypeId="urn:microsoft.com/office/officeart/2005/8/colors/accent1_3" csCatId="accent1" phldr="1"/>
      <dgm:spPr/>
      <dgm:t>
        <a:bodyPr/>
        <a:lstStyle/>
        <a:p>
          <a:endParaRPr lang="is-IS"/>
        </a:p>
      </dgm:t>
    </dgm:pt>
    <dgm:pt modelId="{DEDB023F-8DC3-4022-B555-3A52E5E4F083}">
      <dgm:prSet phldrT="[Texti]" custT="1"/>
      <dgm:spPr/>
      <dgm:t>
        <a:bodyPr/>
        <a:lstStyle/>
        <a:p>
          <a:r>
            <a:rPr lang="is-IS" sz="3600" dirty="0"/>
            <a:t>Starfsemin</a:t>
          </a:r>
        </a:p>
      </dgm:t>
    </dgm:pt>
    <dgm:pt modelId="{FB4642EC-C6E1-4D5E-9D42-D58F7EAFFABF}" type="parTrans" cxnId="{266A31FA-BDEC-4E18-8A90-CDC6CF6BD5AA}">
      <dgm:prSet/>
      <dgm:spPr/>
      <dgm:t>
        <a:bodyPr/>
        <a:lstStyle/>
        <a:p>
          <a:endParaRPr lang="is-IS"/>
        </a:p>
      </dgm:t>
    </dgm:pt>
    <dgm:pt modelId="{A72261A9-A867-4BEA-8B2C-ED60590EA054}" type="sibTrans" cxnId="{266A31FA-BDEC-4E18-8A90-CDC6CF6BD5AA}">
      <dgm:prSet/>
      <dgm:spPr/>
      <dgm:t>
        <a:bodyPr/>
        <a:lstStyle/>
        <a:p>
          <a:endParaRPr lang="is-IS"/>
        </a:p>
      </dgm:t>
    </dgm:pt>
    <dgm:pt modelId="{24E561C1-2D2E-47EF-BE62-B1A724CA693E}">
      <dgm:prSet phldrT="[Texti]" custT="1"/>
      <dgm:spPr/>
      <dgm:t>
        <a:bodyPr/>
        <a:lstStyle/>
        <a:p>
          <a:r>
            <a:rPr lang="is-IS" sz="2400" dirty="0"/>
            <a:t>Starfsmanna-hópurinn</a:t>
          </a:r>
        </a:p>
      </dgm:t>
    </dgm:pt>
    <dgm:pt modelId="{5FF820B2-80FA-44F4-95FA-F20F0F167E9A}" type="parTrans" cxnId="{AF9A0B6E-8A8A-417D-B47D-44A16A8F98C7}">
      <dgm:prSet/>
      <dgm:spPr/>
      <dgm:t>
        <a:bodyPr/>
        <a:lstStyle/>
        <a:p>
          <a:endParaRPr lang="is-IS"/>
        </a:p>
      </dgm:t>
    </dgm:pt>
    <dgm:pt modelId="{E00170DE-40AD-444B-A3F8-8D8CB8C38DB2}" type="sibTrans" cxnId="{AF9A0B6E-8A8A-417D-B47D-44A16A8F98C7}">
      <dgm:prSet/>
      <dgm:spPr/>
      <dgm:t>
        <a:bodyPr/>
        <a:lstStyle/>
        <a:p>
          <a:endParaRPr lang="is-IS"/>
        </a:p>
      </dgm:t>
    </dgm:pt>
    <dgm:pt modelId="{13A4A107-12C3-4CAE-87A8-6314D466CB60}">
      <dgm:prSet phldrT="[Texti]"/>
      <dgm:spPr/>
      <dgm:t>
        <a:bodyPr/>
        <a:lstStyle/>
        <a:p>
          <a:r>
            <a:rPr lang="is-IS"/>
            <a:t>Einstaklingur</a:t>
          </a:r>
        </a:p>
      </dgm:t>
    </dgm:pt>
    <dgm:pt modelId="{55BAA1A2-FCE9-445F-A5EB-77B0C6D0358E}" type="parTrans" cxnId="{C0A54288-57E8-4754-9F01-CD9CDC21EFD9}">
      <dgm:prSet/>
      <dgm:spPr/>
      <dgm:t>
        <a:bodyPr/>
        <a:lstStyle/>
        <a:p>
          <a:endParaRPr lang="is-IS"/>
        </a:p>
      </dgm:t>
    </dgm:pt>
    <dgm:pt modelId="{4F71C529-1B74-41B8-AE09-6B279D2470C7}" type="sibTrans" cxnId="{C0A54288-57E8-4754-9F01-CD9CDC21EFD9}">
      <dgm:prSet/>
      <dgm:spPr/>
      <dgm:t>
        <a:bodyPr/>
        <a:lstStyle/>
        <a:p>
          <a:endParaRPr lang="is-IS"/>
        </a:p>
      </dgm:t>
    </dgm:pt>
    <dgm:pt modelId="{6AC6DAC4-1F5E-4761-8F64-BA9FC0707B27}" type="pres">
      <dgm:prSet presAssocID="{F2BE70C4-F566-4C73-ABAF-4E44BF458A45}" presName="Name0" presStyleCnt="0">
        <dgm:presLayoutVars>
          <dgm:chMax val="7"/>
          <dgm:resizeHandles val="exact"/>
        </dgm:presLayoutVars>
      </dgm:prSet>
      <dgm:spPr/>
    </dgm:pt>
    <dgm:pt modelId="{2AB52F06-0003-482E-AB70-E2113433F55E}" type="pres">
      <dgm:prSet presAssocID="{F2BE70C4-F566-4C73-ABAF-4E44BF458A45}" presName="comp1" presStyleCnt="0"/>
      <dgm:spPr/>
    </dgm:pt>
    <dgm:pt modelId="{6DFBDF73-613D-448C-9652-B48BE22C6E11}" type="pres">
      <dgm:prSet presAssocID="{F2BE70C4-F566-4C73-ABAF-4E44BF458A45}" presName="circle1" presStyleLbl="node1" presStyleIdx="0" presStyleCnt="3" custScaleX="150000" custScaleY="98456" custLinFactNeighborX="-25453" custLinFactNeighborY="5625"/>
      <dgm:spPr/>
    </dgm:pt>
    <dgm:pt modelId="{028D689D-D62A-408C-A56E-63A7F691FDE2}" type="pres">
      <dgm:prSet presAssocID="{F2BE70C4-F566-4C73-ABAF-4E44BF458A45}" presName="c1text" presStyleLbl="node1" presStyleIdx="0" presStyleCnt="3">
        <dgm:presLayoutVars>
          <dgm:bulletEnabled val="1"/>
        </dgm:presLayoutVars>
      </dgm:prSet>
      <dgm:spPr/>
    </dgm:pt>
    <dgm:pt modelId="{0C83CEF6-9DC6-4DFF-827F-6856AFB81857}" type="pres">
      <dgm:prSet presAssocID="{F2BE70C4-F566-4C73-ABAF-4E44BF458A45}" presName="comp2" presStyleCnt="0"/>
      <dgm:spPr/>
    </dgm:pt>
    <dgm:pt modelId="{DE33BA81-0426-4742-B0EC-7C31246F465D}" type="pres">
      <dgm:prSet presAssocID="{F2BE70C4-F566-4C73-ABAF-4E44BF458A45}" presName="circle2" presStyleLbl="node1" presStyleIdx="1" presStyleCnt="3" custScaleX="125399"/>
      <dgm:spPr/>
    </dgm:pt>
    <dgm:pt modelId="{3EF7F92D-FB12-45FB-8CD4-181704BE6D47}" type="pres">
      <dgm:prSet presAssocID="{F2BE70C4-F566-4C73-ABAF-4E44BF458A45}" presName="c2text" presStyleLbl="node1" presStyleIdx="1" presStyleCnt="3">
        <dgm:presLayoutVars>
          <dgm:bulletEnabled val="1"/>
        </dgm:presLayoutVars>
      </dgm:prSet>
      <dgm:spPr/>
    </dgm:pt>
    <dgm:pt modelId="{4B28436D-02F8-43BA-8860-49FE650B0A25}" type="pres">
      <dgm:prSet presAssocID="{F2BE70C4-F566-4C73-ABAF-4E44BF458A45}" presName="comp3" presStyleCnt="0"/>
      <dgm:spPr/>
    </dgm:pt>
    <dgm:pt modelId="{E1529A7D-2BE1-49AB-AE5C-733A522397DD}" type="pres">
      <dgm:prSet presAssocID="{F2BE70C4-F566-4C73-ABAF-4E44BF458A45}" presName="circle3" presStyleLbl="node1" presStyleIdx="2" presStyleCnt="3"/>
      <dgm:spPr/>
    </dgm:pt>
    <dgm:pt modelId="{EFE2EC9C-095C-4359-B9B8-E1EA5DE12DEC}" type="pres">
      <dgm:prSet presAssocID="{F2BE70C4-F566-4C73-ABAF-4E44BF458A45}" presName="c3text" presStyleLbl="node1" presStyleIdx="2" presStyleCnt="3">
        <dgm:presLayoutVars>
          <dgm:bulletEnabled val="1"/>
        </dgm:presLayoutVars>
      </dgm:prSet>
      <dgm:spPr/>
    </dgm:pt>
  </dgm:ptLst>
  <dgm:cxnLst>
    <dgm:cxn modelId="{2900FB5B-3474-469E-ABCB-4DED273B57E4}" type="presOf" srcId="{13A4A107-12C3-4CAE-87A8-6314D466CB60}" destId="{E1529A7D-2BE1-49AB-AE5C-733A522397DD}" srcOrd="0" destOrd="0" presId="urn:microsoft.com/office/officeart/2005/8/layout/venn2"/>
    <dgm:cxn modelId="{C7500D41-BF3F-4763-A4EB-EEF6A47ADFEC}" type="presOf" srcId="{DEDB023F-8DC3-4022-B555-3A52E5E4F083}" destId="{6DFBDF73-613D-448C-9652-B48BE22C6E11}" srcOrd="0" destOrd="0" presId="urn:microsoft.com/office/officeart/2005/8/layout/venn2"/>
    <dgm:cxn modelId="{AF9A0B6E-8A8A-417D-B47D-44A16A8F98C7}" srcId="{F2BE70C4-F566-4C73-ABAF-4E44BF458A45}" destId="{24E561C1-2D2E-47EF-BE62-B1A724CA693E}" srcOrd="1" destOrd="0" parTransId="{5FF820B2-80FA-44F4-95FA-F20F0F167E9A}" sibTransId="{E00170DE-40AD-444B-A3F8-8D8CB8C38DB2}"/>
    <dgm:cxn modelId="{C0A54288-57E8-4754-9F01-CD9CDC21EFD9}" srcId="{F2BE70C4-F566-4C73-ABAF-4E44BF458A45}" destId="{13A4A107-12C3-4CAE-87A8-6314D466CB60}" srcOrd="2" destOrd="0" parTransId="{55BAA1A2-FCE9-445F-A5EB-77B0C6D0358E}" sibTransId="{4F71C529-1B74-41B8-AE09-6B279D2470C7}"/>
    <dgm:cxn modelId="{5C258090-F52B-4CF0-95C4-F098EFFCB5FF}" type="presOf" srcId="{24E561C1-2D2E-47EF-BE62-B1A724CA693E}" destId="{DE33BA81-0426-4742-B0EC-7C31246F465D}" srcOrd="0" destOrd="0" presId="urn:microsoft.com/office/officeart/2005/8/layout/venn2"/>
    <dgm:cxn modelId="{88E82497-6950-4B6F-B7B7-8CE6822CB8FB}" type="presOf" srcId="{F2BE70C4-F566-4C73-ABAF-4E44BF458A45}" destId="{6AC6DAC4-1F5E-4761-8F64-BA9FC0707B27}" srcOrd="0" destOrd="0" presId="urn:microsoft.com/office/officeart/2005/8/layout/venn2"/>
    <dgm:cxn modelId="{487EFFA5-D664-4B83-90AA-1B84D1C99E34}" type="presOf" srcId="{DEDB023F-8DC3-4022-B555-3A52E5E4F083}" destId="{028D689D-D62A-408C-A56E-63A7F691FDE2}" srcOrd="1" destOrd="0" presId="urn:microsoft.com/office/officeart/2005/8/layout/venn2"/>
    <dgm:cxn modelId="{1484DFAB-BAE4-4E97-8464-506132D86251}" type="presOf" srcId="{13A4A107-12C3-4CAE-87A8-6314D466CB60}" destId="{EFE2EC9C-095C-4359-B9B8-E1EA5DE12DEC}" srcOrd="1" destOrd="0" presId="urn:microsoft.com/office/officeart/2005/8/layout/venn2"/>
    <dgm:cxn modelId="{7AFE80B5-0C83-4FEA-9C65-A2E7DCDE7F5F}" type="presOf" srcId="{24E561C1-2D2E-47EF-BE62-B1A724CA693E}" destId="{3EF7F92D-FB12-45FB-8CD4-181704BE6D47}" srcOrd="1" destOrd="0" presId="urn:microsoft.com/office/officeart/2005/8/layout/venn2"/>
    <dgm:cxn modelId="{266A31FA-BDEC-4E18-8A90-CDC6CF6BD5AA}" srcId="{F2BE70C4-F566-4C73-ABAF-4E44BF458A45}" destId="{DEDB023F-8DC3-4022-B555-3A52E5E4F083}" srcOrd="0" destOrd="0" parTransId="{FB4642EC-C6E1-4D5E-9D42-D58F7EAFFABF}" sibTransId="{A72261A9-A867-4BEA-8B2C-ED60590EA054}"/>
    <dgm:cxn modelId="{E4CE5196-2FC6-4564-A8BB-CA073B961F8E}" type="presParOf" srcId="{6AC6DAC4-1F5E-4761-8F64-BA9FC0707B27}" destId="{2AB52F06-0003-482E-AB70-E2113433F55E}" srcOrd="0" destOrd="0" presId="urn:microsoft.com/office/officeart/2005/8/layout/venn2"/>
    <dgm:cxn modelId="{A7972354-D10E-47F2-8D17-930032A26F7B}" type="presParOf" srcId="{2AB52F06-0003-482E-AB70-E2113433F55E}" destId="{6DFBDF73-613D-448C-9652-B48BE22C6E11}" srcOrd="0" destOrd="0" presId="urn:microsoft.com/office/officeart/2005/8/layout/venn2"/>
    <dgm:cxn modelId="{45667F1E-07E6-4903-9340-A1DDBB225A58}" type="presParOf" srcId="{2AB52F06-0003-482E-AB70-E2113433F55E}" destId="{028D689D-D62A-408C-A56E-63A7F691FDE2}" srcOrd="1" destOrd="0" presId="urn:microsoft.com/office/officeart/2005/8/layout/venn2"/>
    <dgm:cxn modelId="{7E32434A-6A41-4D98-914B-467348ADA27C}" type="presParOf" srcId="{6AC6DAC4-1F5E-4761-8F64-BA9FC0707B27}" destId="{0C83CEF6-9DC6-4DFF-827F-6856AFB81857}" srcOrd="1" destOrd="0" presId="urn:microsoft.com/office/officeart/2005/8/layout/venn2"/>
    <dgm:cxn modelId="{2E8D16C3-2846-4769-88F6-E8FC6232BD98}" type="presParOf" srcId="{0C83CEF6-9DC6-4DFF-827F-6856AFB81857}" destId="{DE33BA81-0426-4742-B0EC-7C31246F465D}" srcOrd="0" destOrd="0" presId="urn:microsoft.com/office/officeart/2005/8/layout/venn2"/>
    <dgm:cxn modelId="{E82414B4-FDBB-4E1D-A521-C3C873A1C629}" type="presParOf" srcId="{0C83CEF6-9DC6-4DFF-827F-6856AFB81857}" destId="{3EF7F92D-FB12-45FB-8CD4-181704BE6D47}" srcOrd="1" destOrd="0" presId="urn:microsoft.com/office/officeart/2005/8/layout/venn2"/>
    <dgm:cxn modelId="{16F3143B-0D2B-4E31-8824-E7468E1090AC}" type="presParOf" srcId="{6AC6DAC4-1F5E-4761-8F64-BA9FC0707B27}" destId="{4B28436D-02F8-43BA-8860-49FE650B0A25}" srcOrd="2" destOrd="0" presId="urn:microsoft.com/office/officeart/2005/8/layout/venn2"/>
    <dgm:cxn modelId="{88F196AD-E0A8-47C9-A364-35F0D2E33980}" type="presParOf" srcId="{4B28436D-02F8-43BA-8860-49FE650B0A25}" destId="{E1529A7D-2BE1-49AB-AE5C-733A522397DD}" srcOrd="0" destOrd="0" presId="urn:microsoft.com/office/officeart/2005/8/layout/venn2"/>
    <dgm:cxn modelId="{252C249C-DD03-4682-856D-B95BE26D957C}" type="presParOf" srcId="{4B28436D-02F8-43BA-8860-49FE650B0A25}" destId="{EFE2EC9C-095C-4359-B9B8-E1EA5DE12DEC}"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757DD5-E622-48FD-ACDA-FC2659BEDBB4}" type="doc">
      <dgm:prSet loTypeId="urn:microsoft.com/office/officeart/2011/layout/CircleProcess" loCatId="process" qsTypeId="urn:microsoft.com/office/officeart/2005/8/quickstyle/simple3" qsCatId="simple" csTypeId="urn:microsoft.com/office/officeart/2005/8/colors/accent1_4" csCatId="accent1" phldr="1"/>
      <dgm:spPr/>
      <dgm:t>
        <a:bodyPr/>
        <a:lstStyle/>
        <a:p>
          <a:endParaRPr lang="is-IS"/>
        </a:p>
      </dgm:t>
    </dgm:pt>
    <dgm:pt modelId="{7B6C8575-98B0-4825-8AF3-A1E8090C16AB}">
      <dgm:prSet phldrT="[Texti]"/>
      <dgm:spPr/>
      <dgm:t>
        <a:bodyPr/>
        <a:lstStyle/>
        <a:p>
          <a:r>
            <a:rPr lang="is-IS" b="1"/>
            <a:t>15. Janúar</a:t>
          </a:r>
        </a:p>
      </dgm:t>
    </dgm:pt>
    <dgm:pt modelId="{AC7C3059-4C41-4BB0-8055-7AC43032D823}" type="parTrans" cxnId="{EBA36F5B-5D0E-49E1-ABDB-7C566BDDE746}">
      <dgm:prSet/>
      <dgm:spPr/>
      <dgm:t>
        <a:bodyPr/>
        <a:lstStyle/>
        <a:p>
          <a:endParaRPr lang="is-IS"/>
        </a:p>
      </dgm:t>
    </dgm:pt>
    <dgm:pt modelId="{7B1228C7-0E18-4ED1-9605-895EB603F080}" type="sibTrans" cxnId="{EBA36F5B-5D0E-49E1-ABDB-7C566BDDE746}">
      <dgm:prSet/>
      <dgm:spPr/>
      <dgm:t>
        <a:bodyPr/>
        <a:lstStyle/>
        <a:p>
          <a:endParaRPr lang="is-IS"/>
        </a:p>
      </dgm:t>
    </dgm:pt>
    <dgm:pt modelId="{8753FD4C-A92E-4F5A-9568-6F873929D849}">
      <dgm:prSet phldrT="[Texti]"/>
      <dgm:spPr/>
      <dgm:t>
        <a:bodyPr/>
        <a:lstStyle/>
        <a:p>
          <a:r>
            <a:rPr lang="is-IS" b="1"/>
            <a:t>1. Febrúar </a:t>
          </a:r>
        </a:p>
      </dgm:t>
    </dgm:pt>
    <dgm:pt modelId="{5DADD25C-E973-4BC4-9475-A5FEE373F100}" type="parTrans" cxnId="{04AF4FAC-75F8-496A-85EE-CD4EC6FCE912}">
      <dgm:prSet/>
      <dgm:spPr/>
      <dgm:t>
        <a:bodyPr/>
        <a:lstStyle/>
        <a:p>
          <a:endParaRPr lang="is-IS"/>
        </a:p>
      </dgm:t>
    </dgm:pt>
    <dgm:pt modelId="{6D805688-F006-4D37-B27F-97DED90AE2C5}" type="sibTrans" cxnId="{04AF4FAC-75F8-496A-85EE-CD4EC6FCE912}">
      <dgm:prSet/>
      <dgm:spPr/>
      <dgm:t>
        <a:bodyPr/>
        <a:lstStyle/>
        <a:p>
          <a:endParaRPr lang="is-IS"/>
        </a:p>
      </dgm:t>
    </dgm:pt>
    <dgm:pt modelId="{75496AC2-B782-4997-ABD0-EFE0957F9A2D}">
      <dgm:prSet phldrT="[Texti]"/>
      <dgm:spPr/>
      <dgm:t>
        <a:bodyPr/>
        <a:lstStyle/>
        <a:p>
          <a:r>
            <a:rPr lang="is-IS" b="1"/>
            <a:t>15. Mars</a:t>
          </a:r>
        </a:p>
      </dgm:t>
    </dgm:pt>
    <dgm:pt modelId="{F53296D2-E674-468B-ACE7-E0A1A2EB2C62}" type="parTrans" cxnId="{9EA31741-9EFB-4C45-A633-A0D84826E9A5}">
      <dgm:prSet/>
      <dgm:spPr/>
      <dgm:t>
        <a:bodyPr/>
        <a:lstStyle/>
        <a:p>
          <a:endParaRPr lang="is-IS"/>
        </a:p>
      </dgm:t>
    </dgm:pt>
    <dgm:pt modelId="{F056F355-F4ED-47B2-9742-D8E42854CC93}" type="sibTrans" cxnId="{9EA31741-9EFB-4C45-A633-A0D84826E9A5}">
      <dgm:prSet/>
      <dgm:spPr/>
      <dgm:t>
        <a:bodyPr/>
        <a:lstStyle/>
        <a:p>
          <a:endParaRPr lang="is-IS"/>
        </a:p>
      </dgm:t>
    </dgm:pt>
    <dgm:pt modelId="{93B7916F-C270-43B4-AF91-AE8ED36BAD10}">
      <dgm:prSet phldrT="[Texti]"/>
      <dgm:spPr/>
      <dgm:t>
        <a:bodyPr/>
        <a:lstStyle/>
        <a:p>
          <a:r>
            <a:rPr lang="is-IS" b="1"/>
            <a:t>2.   Apríl </a:t>
          </a:r>
        </a:p>
      </dgm:t>
    </dgm:pt>
    <dgm:pt modelId="{25FE96FC-0BAF-4E68-8482-C83C64C686D5}" type="parTrans" cxnId="{D8FE1B8D-93C8-40C8-9115-83054FC43CC1}">
      <dgm:prSet/>
      <dgm:spPr/>
      <dgm:t>
        <a:bodyPr/>
        <a:lstStyle/>
        <a:p>
          <a:endParaRPr lang="is-IS"/>
        </a:p>
      </dgm:t>
    </dgm:pt>
    <dgm:pt modelId="{DA4388EC-2D90-4061-9564-785325D7CD00}" type="sibTrans" cxnId="{D8FE1B8D-93C8-40C8-9115-83054FC43CC1}">
      <dgm:prSet/>
      <dgm:spPr/>
      <dgm:t>
        <a:bodyPr/>
        <a:lstStyle/>
        <a:p>
          <a:endParaRPr lang="is-IS"/>
        </a:p>
      </dgm:t>
    </dgm:pt>
    <dgm:pt modelId="{57132380-C054-42D7-99C7-EDEE9D86FD92}">
      <dgm:prSet phldrT="[Texti]"/>
      <dgm:spPr/>
      <dgm:t>
        <a:bodyPr/>
        <a:lstStyle/>
        <a:p>
          <a:r>
            <a:rPr lang="is-IS" b="1"/>
            <a:t>1.     Maí </a:t>
          </a:r>
        </a:p>
      </dgm:t>
    </dgm:pt>
    <dgm:pt modelId="{CFE60CD9-28FB-4728-9601-EAF35C8313DC}" type="parTrans" cxnId="{143A950A-75D7-405F-903C-C3B70443BF72}">
      <dgm:prSet/>
      <dgm:spPr/>
      <dgm:t>
        <a:bodyPr/>
        <a:lstStyle/>
        <a:p>
          <a:endParaRPr lang="is-IS"/>
        </a:p>
      </dgm:t>
    </dgm:pt>
    <dgm:pt modelId="{8B2B5FA1-AE26-4CF8-8A28-DB85E3B74857}" type="sibTrans" cxnId="{143A950A-75D7-405F-903C-C3B70443BF72}">
      <dgm:prSet/>
      <dgm:spPr/>
      <dgm:t>
        <a:bodyPr/>
        <a:lstStyle/>
        <a:p>
          <a:endParaRPr lang="is-IS"/>
        </a:p>
      </dgm:t>
    </dgm:pt>
    <dgm:pt modelId="{8F201079-6EBF-4BE6-970A-8AB27983B44F}" type="pres">
      <dgm:prSet presAssocID="{C6757DD5-E622-48FD-ACDA-FC2659BEDBB4}" presName="Name0" presStyleCnt="0">
        <dgm:presLayoutVars>
          <dgm:chMax val="11"/>
          <dgm:chPref val="11"/>
          <dgm:dir/>
          <dgm:resizeHandles/>
        </dgm:presLayoutVars>
      </dgm:prSet>
      <dgm:spPr/>
    </dgm:pt>
    <dgm:pt modelId="{A6D4CE6E-602D-4438-A5E1-B94D3C8A5B6A}" type="pres">
      <dgm:prSet presAssocID="{57132380-C054-42D7-99C7-EDEE9D86FD92}" presName="Accent5" presStyleCnt="0"/>
      <dgm:spPr/>
    </dgm:pt>
    <dgm:pt modelId="{698C9443-D6CE-405B-8986-C8662DB907A6}" type="pres">
      <dgm:prSet presAssocID="{57132380-C054-42D7-99C7-EDEE9D86FD92}" presName="Accent" presStyleLbl="node1" presStyleIdx="0" presStyleCnt="5"/>
      <dgm:spPr/>
    </dgm:pt>
    <dgm:pt modelId="{8D494C7F-865B-42D1-9D13-7F9EF59061CA}" type="pres">
      <dgm:prSet presAssocID="{57132380-C054-42D7-99C7-EDEE9D86FD92}" presName="ParentBackground5" presStyleCnt="0"/>
      <dgm:spPr/>
    </dgm:pt>
    <dgm:pt modelId="{3490B20D-A6A6-4640-A408-144E3C2996AC}" type="pres">
      <dgm:prSet presAssocID="{57132380-C054-42D7-99C7-EDEE9D86FD92}" presName="ParentBackground" presStyleLbl="fgAcc1" presStyleIdx="0" presStyleCnt="5"/>
      <dgm:spPr/>
    </dgm:pt>
    <dgm:pt modelId="{24E765F7-183A-4194-89C8-36194D835B36}" type="pres">
      <dgm:prSet presAssocID="{57132380-C054-42D7-99C7-EDEE9D86FD92}" presName="Parent5" presStyleLbl="revTx" presStyleIdx="0" presStyleCnt="0">
        <dgm:presLayoutVars>
          <dgm:chMax val="1"/>
          <dgm:chPref val="1"/>
          <dgm:bulletEnabled val="1"/>
        </dgm:presLayoutVars>
      </dgm:prSet>
      <dgm:spPr/>
    </dgm:pt>
    <dgm:pt modelId="{DF70F028-FA94-4542-9191-C8FC2FD0D8ED}" type="pres">
      <dgm:prSet presAssocID="{93B7916F-C270-43B4-AF91-AE8ED36BAD10}" presName="Accent4" presStyleCnt="0"/>
      <dgm:spPr/>
    </dgm:pt>
    <dgm:pt modelId="{9CCD2B3B-780B-4E18-9F77-312B3BFA7EA5}" type="pres">
      <dgm:prSet presAssocID="{93B7916F-C270-43B4-AF91-AE8ED36BAD10}" presName="Accent" presStyleLbl="node1" presStyleIdx="1" presStyleCnt="5"/>
      <dgm:spPr/>
    </dgm:pt>
    <dgm:pt modelId="{E617E033-AC33-467E-B8C3-D9C7D67ADD83}" type="pres">
      <dgm:prSet presAssocID="{93B7916F-C270-43B4-AF91-AE8ED36BAD10}" presName="ParentBackground4" presStyleCnt="0"/>
      <dgm:spPr/>
    </dgm:pt>
    <dgm:pt modelId="{AAAF9B48-CA0F-473B-8130-72F15B422487}" type="pres">
      <dgm:prSet presAssocID="{93B7916F-C270-43B4-AF91-AE8ED36BAD10}" presName="ParentBackground" presStyleLbl="fgAcc1" presStyleIdx="1" presStyleCnt="5"/>
      <dgm:spPr/>
    </dgm:pt>
    <dgm:pt modelId="{FA661225-65D0-4ECA-94F4-C60DA3C595D9}" type="pres">
      <dgm:prSet presAssocID="{93B7916F-C270-43B4-AF91-AE8ED36BAD10}" presName="Parent4" presStyleLbl="revTx" presStyleIdx="0" presStyleCnt="0">
        <dgm:presLayoutVars>
          <dgm:chMax val="1"/>
          <dgm:chPref val="1"/>
          <dgm:bulletEnabled val="1"/>
        </dgm:presLayoutVars>
      </dgm:prSet>
      <dgm:spPr/>
    </dgm:pt>
    <dgm:pt modelId="{603F4F69-ADD7-4EAF-AA97-182F0E1D0652}" type="pres">
      <dgm:prSet presAssocID="{75496AC2-B782-4997-ABD0-EFE0957F9A2D}" presName="Accent3" presStyleCnt="0"/>
      <dgm:spPr/>
    </dgm:pt>
    <dgm:pt modelId="{BEF4AB4A-FE4F-4A5C-A52C-A6952365895B}" type="pres">
      <dgm:prSet presAssocID="{75496AC2-B782-4997-ABD0-EFE0957F9A2D}" presName="Accent" presStyleLbl="node1" presStyleIdx="2" presStyleCnt="5"/>
      <dgm:spPr/>
    </dgm:pt>
    <dgm:pt modelId="{575A7A26-1BDB-462B-A43E-659C86DE4CE2}" type="pres">
      <dgm:prSet presAssocID="{75496AC2-B782-4997-ABD0-EFE0957F9A2D}" presName="ParentBackground3" presStyleCnt="0"/>
      <dgm:spPr/>
    </dgm:pt>
    <dgm:pt modelId="{5D3748D5-1F69-4AEE-AEE3-905045C1EED9}" type="pres">
      <dgm:prSet presAssocID="{75496AC2-B782-4997-ABD0-EFE0957F9A2D}" presName="ParentBackground" presStyleLbl="fgAcc1" presStyleIdx="2" presStyleCnt="5"/>
      <dgm:spPr/>
    </dgm:pt>
    <dgm:pt modelId="{03FA2E3B-FCC3-4F4F-B9AE-7A149182D629}" type="pres">
      <dgm:prSet presAssocID="{75496AC2-B782-4997-ABD0-EFE0957F9A2D}" presName="Parent3" presStyleLbl="revTx" presStyleIdx="0" presStyleCnt="0">
        <dgm:presLayoutVars>
          <dgm:chMax val="1"/>
          <dgm:chPref val="1"/>
          <dgm:bulletEnabled val="1"/>
        </dgm:presLayoutVars>
      </dgm:prSet>
      <dgm:spPr/>
    </dgm:pt>
    <dgm:pt modelId="{4654F9CA-0049-43CA-B7A9-F160C173F8E0}" type="pres">
      <dgm:prSet presAssocID="{8753FD4C-A92E-4F5A-9568-6F873929D849}" presName="Accent2" presStyleCnt="0"/>
      <dgm:spPr/>
    </dgm:pt>
    <dgm:pt modelId="{D36088E0-86BB-4198-9662-B3E6712F1D71}" type="pres">
      <dgm:prSet presAssocID="{8753FD4C-A92E-4F5A-9568-6F873929D849}" presName="Accent" presStyleLbl="node1" presStyleIdx="3" presStyleCnt="5"/>
      <dgm:spPr/>
    </dgm:pt>
    <dgm:pt modelId="{B4C46CE6-A216-43EB-A8FB-69CF9C5E14BD}" type="pres">
      <dgm:prSet presAssocID="{8753FD4C-A92E-4F5A-9568-6F873929D849}" presName="ParentBackground2" presStyleCnt="0"/>
      <dgm:spPr/>
    </dgm:pt>
    <dgm:pt modelId="{6FC3B307-C1E1-4DDD-BE39-64A60BF893CF}" type="pres">
      <dgm:prSet presAssocID="{8753FD4C-A92E-4F5A-9568-6F873929D849}" presName="ParentBackground" presStyleLbl="fgAcc1" presStyleIdx="3" presStyleCnt="5"/>
      <dgm:spPr/>
    </dgm:pt>
    <dgm:pt modelId="{68E0FC54-52B2-44CB-8212-975BF9234248}" type="pres">
      <dgm:prSet presAssocID="{8753FD4C-A92E-4F5A-9568-6F873929D849}" presName="Parent2" presStyleLbl="revTx" presStyleIdx="0" presStyleCnt="0">
        <dgm:presLayoutVars>
          <dgm:chMax val="1"/>
          <dgm:chPref val="1"/>
          <dgm:bulletEnabled val="1"/>
        </dgm:presLayoutVars>
      </dgm:prSet>
      <dgm:spPr/>
    </dgm:pt>
    <dgm:pt modelId="{2E011E9E-DC08-4B2C-BDC6-ABCCDF5C77AA}" type="pres">
      <dgm:prSet presAssocID="{7B6C8575-98B0-4825-8AF3-A1E8090C16AB}" presName="Accent1" presStyleCnt="0"/>
      <dgm:spPr/>
    </dgm:pt>
    <dgm:pt modelId="{A9BF9816-E644-46C0-A887-934188E967DE}" type="pres">
      <dgm:prSet presAssocID="{7B6C8575-98B0-4825-8AF3-A1E8090C16AB}" presName="Accent" presStyleLbl="node1" presStyleIdx="4" presStyleCnt="5" custLinFactNeighborY="0"/>
      <dgm:spPr/>
    </dgm:pt>
    <dgm:pt modelId="{5007CE64-588D-4106-9D86-C89A2DECA8DD}" type="pres">
      <dgm:prSet presAssocID="{7B6C8575-98B0-4825-8AF3-A1E8090C16AB}" presName="ParentBackground1" presStyleCnt="0"/>
      <dgm:spPr/>
    </dgm:pt>
    <dgm:pt modelId="{F32FDD93-2138-4195-A053-CC3C29AE5180}" type="pres">
      <dgm:prSet presAssocID="{7B6C8575-98B0-4825-8AF3-A1E8090C16AB}" presName="ParentBackground" presStyleLbl="fgAcc1" presStyleIdx="4" presStyleCnt="5"/>
      <dgm:spPr/>
    </dgm:pt>
    <dgm:pt modelId="{D439A42A-8DA0-413F-A947-A5BF51BD4467}" type="pres">
      <dgm:prSet presAssocID="{7B6C8575-98B0-4825-8AF3-A1E8090C16AB}" presName="Parent1" presStyleLbl="revTx" presStyleIdx="0" presStyleCnt="0">
        <dgm:presLayoutVars>
          <dgm:chMax val="1"/>
          <dgm:chPref val="1"/>
          <dgm:bulletEnabled val="1"/>
        </dgm:presLayoutVars>
      </dgm:prSet>
      <dgm:spPr/>
    </dgm:pt>
  </dgm:ptLst>
  <dgm:cxnLst>
    <dgm:cxn modelId="{143A950A-75D7-405F-903C-C3B70443BF72}" srcId="{C6757DD5-E622-48FD-ACDA-FC2659BEDBB4}" destId="{57132380-C054-42D7-99C7-EDEE9D86FD92}" srcOrd="4" destOrd="0" parTransId="{CFE60CD9-28FB-4728-9601-EAF35C8313DC}" sibTransId="{8B2B5FA1-AE26-4CF8-8A28-DB85E3B74857}"/>
    <dgm:cxn modelId="{6B7EB630-4F7B-49B3-A1E2-402B740102D3}" type="presOf" srcId="{93B7916F-C270-43B4-AF91-AE8ED36BAD10}" destId="{FA661225-65D0-4ECA-94F4-C60DA3C595D9}" srcOrd="1" destOrd="0" presId="urn:microsoft.com/office/officeart/2011/layout/CircleProcess"/>
    <dgm:cxn modelId="{D8893D39-1415-4A8A-92DB-FDA06CBB372F}" type="presOf" srcId="{7B6C8575-98B0-4825-8AF3-A1E8090C16AB}" destId="{F32FDD93-2138-4195-A053-CC3C29AE5180}" srcOrd="0" destOrd="0" presId="urn:microsoft.com/office/officeart/2011/layout/CircleProcess"/>
    <dgm:cxn modelId="{EBA36F5B-5D0E-49E1-ABDB-7C566BDDE746}" srcId="{C6757DD5-E622-48FD-ACDA-FC2659BEDBB4}" destId="{7B6C8575-98B0-4825-8AF3-A1E8090C16AB}" srcOrd="0" destOrd="0" parTransId="{AC7C3059-4C41-4BB0-8055-7AC43032D823}" sibTransId="{7B1228C7-0E18-4ED1-9605-895EB603F080}"/>
    <dgm:cxn modelId="{6BD4675C-715D-46A1-BFC9-713D6AA39977}" type="presOf" srcId="{8753FD4C-A92E-4F5A-9568-6F873929D849}" destId="{6FC3B307-C1E1-4DDD-BE39-64A60BF893CF}" srcOrd="0" destOrd="0" presId="urn:microsoft.com/office/officeart/2011/layout/CircleProcess"/>
    <dgm:cxn modelId="{9EA31741-9EFB-4C45-A633-A0D84826E9A5}" srcId="{C6757DD5-E622-48FD-ACDA-FC2659BEDBB4}" destId="{75496AC2-B782-4997-ABD0-EFE0957F9A2D}" srcOrd="2" destOrd="0" parTransId="{F53296D2-E674-468B-ACE7-E0A1A2EB2C62}" sibTransId="{F056F355-F4ED-47B2-9742-D8E42854CC93}"/>
    <dgm:cxn modelId="{2A283144-8162-4C43-B100-CBC5B9F9EE62}" type="presOf" srcId="{7B6C8575-98B0-4825-8AF3-A1E8090C16AB}" destId="{D439A42A-8DA0-413F-A947-A5BF51BD4467}" srcOrd="1" destOrd="0" presId="urn:microsoft.com/office/officeart/2011/layout/CircleProcess"/>
    <dgm:cxn modelId="{D8FE1B8D-93C8-40C8-9115-83054FC43CC1}" srcId="{C6757DD5-E622-48FD-ACDA-FC2659BEDBB4}" destId="{93B7916F-C270-43B4-AF91-AE8ED36BAD10}" srcOrd="3" destOrd="0" parTransId="{25FE96FC-0BAF-4E68-8482-C83C64C686D5}" sibTransId="{DA4388EC-2D90-4061-9564-785325D7CD00}"/>
    <dgm:cxn modelId="{0EAFCB9C-17B7-4CDC-B318-F8EDB05D927F}" type="presOf" srcId="{75496AC2-B782-4997-ABD0-EFE0957F9A2D}" destId="{03FA2E3B-FCC3-4F4F-B9AE-7A149182D629}" srcOrd="1" destOrd="0" presId="urn:microsoft.com/office/officeart/2011/layout/CircleProcess"/>
    <dgm:cxn modelId="{04AF4FAC-75F8-496A-85EE-CD4EC6FCE912}" srcId="{C6757DD5-E622-48FD-ACDA-FC2659BEDBB4}" destId="{8753FD4C-A92E-4F5A-9568-6F873929D849}" srcOrd="1" destOrd="0" parTransId="{5DADD25C-E973-4BC4-9475-A5FEE373F100}" sibTransId="{6D805688-F006-4D37-B27F-97DED90AE2C5}"/>
    <dgm:cxn modelId="{5ECA85AE-4C22-42B7-9ED4-FDF989DAC4E1}" type="presOf" srcId="{75496AC2-B782-4997-ABD0-EFE0957F9A2D}" destId="{5D3748D5-1F69-4AEE-AEE3-905045C1EED9}" srcOrd="0" destOrd="0" presId="urn:microsoft.com/office/officeart/2011/layout/CircleProcess"/>
    <dgm:cxn modelId="{4138A5D6-B322-4746-81DE-378141D47883}" type="presOf" srcId="{C6757DD5-E622-48FD-ACDA-FC2659BEDBB4}" destId="{8F201079-6EBF-4BE6-970A-8AB27983B44F}" srcOrd="0" destOrd="0" presId="urn:microsoft.com/office/officeart/2011/layout/CircleProcess"/>
    <dgm:cxn modelId="{441BD8D9-A93B-425F-9BE2-50D78CDACC39}" type="presOf" srcId="{57132380-C054-42D7-99C7-EDEE9D86FD92}" destId="{3490B20D-A6A6-4640-A408-144E3C2996AC}" srcOrd="0" destOrd="0" presId="urn:microsoft.com/office/officeart/2011/layout/CircleProcess"/>
    <dgm:cxn modelId="{D0C723DE-ABE2-484F-A9C3-5D3318981E68}" type="presOf" srcId="{93B7916F-C270-43B4-AF91-AE8ED36BAD10}" destId="{AAAF9B48-CA0F-473B-8130-72F15B422487}" srcOrd="0" destOrd="0" presId="urn:microsoft.com/office/officeart/2011/layout/CircleProcess"/>
    <dgm:cxn modelId="{DF99D6DE-8CF3-42A6-BD45-86208DC1A330}" type="presOf" srcId="{57132380-C054-42D7-99C7-EDEE9D86FD92}" destId="{24E765F7-183A-4194-89C8-36194D835B36}" srcOrd="1" destOrd="0" presId="urn:microsoft.com/office/officeart/2011/layout/CircleProcess"/>
    <dgm:cxn modelId="{24A637E7-1F44-4699-B24F-847F49B8B84B}" type="presOf" srcId="{8753FD4C-A92E-4F5A-9568-6F873929D849}" destId="{68E0FC54-52B2-44CB-8212-975BF9234248}" srcOrd="1" destOrd="0" presId="urn:microsoft.com/office/officeart/2011/layout/CircleProcess"/>
    <dgm:cxn modelId="{B813ACAE-13ED-48DD-A07E-2FC1788C9A12}" type="presParOf" srcId="{8F201079-6EBF-4BE6-970A-8AB27983B44F}" destId="{A6D4CE6E-602D-4438-A5E1-B94D3C8A5B6A}" srcOrd="0" destOrd="0" presId="urn:microsoft.com/office/officeart/2011/layout/CircleProcess"/>
    <dgm:cxn modelId="{4C943EC3-8B8C-4333-8206-33B8AC309C05}" type="presParOf" srcId="{A6D4CE6E-602D-4438-A5E1-B94D3C8A5B6A}" destId="{698C9443-D6CE-405B-8986-C8662DB907A6}" srcOrd="0" destOrd="0" presId="urn:microsoft.com/office/officeart/2011/layout/CircleProcess"/>
    <dgm:cxn modelId="{B4240C9F-A252-48FF-8B07-91AD3BC5D6BA}" type="presParOf" srcId="{8F201079-6EBF-4BE6-970A-8AB27983B44F}" destId="{8D494C7F-865B-42D1-9D13-7F9EF59061CA}" srcOrd="1" destOrd="0" presId="urn:microsoft.com/office/officeart/2011/layout/CircleProcess"/>
    <dgm:cxn modelId="{26284A8F-98EE-4F5B-86C7-E9EF8723BC5A}" type="presParOf" srcId="{8D494C7F-865B-42D1-9D13-7F9EF59061CA}" destId="{3490B20D-A6A6-4640-A408-144E3C2996AC}" srcOrd="0" destOrd="0" presId="urn:microsoft.com/office/officeart/2011/layout/CircleProcess"/>
    <dgm:cxn modelId="{26FF0AB2-6FC8-41C4-A9BC-A10C8BAF7501}" type="presParOf" srcId="{8F201079-6EBF-4BE6-970A-8AB27983B44F}" destId="{24E765F7-183A-4194-89C8-36194D835B36}" srcOrd="2" destOrd="0" presId="urn:microsoft.com/office/officeart/2011/layout/CircleProcess"/>
    <dgm:cxn modelId="{64615539-458B-41F0-9207-0466262ABBF1}" type="presParOf" srcId="{8F201079-6EBF-4BE6-970A-8AB27983B44F}" destId="{DF70F028-FA94-4542-9191-C8FC2FD0D8ED}" srcOrd="3" destOrd="0" presId="urn:microsoft.com/office/officeart/2011/layout/CircleProcess"/>
    <dgm:cxn modelId="{46C9378E-6540-4F36-8F36-5E5F3899FF48}" type="presParOf" srcId="{DF70F028-FA94-4542-9191-C8FC2FD0D8ED}" destId="{9CCD2B3B-780B-4E18-9F77-312B3BFA7EA5}" srcOrd="0" destOrd="0" presId="urn:microsoft.com/office/officeart/2011/layout/CircleProcess"/>
    <dgm:cxn modelId="{4CB9CF33-9E71-410D-9992-9AF786DC0494}" type="presParOf" srcId="{8F201079-6EBF-4BE6-970A-8AB27983B44F}" destId="{E617E033-AC33-467E-B8C3-D9C7D67ADD83}" srcOrd="4" destOrd="0" presId="urn:microsoft.com/office/officeart/2011/layout/CircleProcess"/>
    <dgm:cxn modelId="{7F60B6E1-DFF7-4241-BCE7-AA7F6AFF0777}" type="presParOf" srcId="{E617E033-AC33-467E-B8C3-D9C7D67ADD83}" destId="{AAAF9B48-CA0F-473B-8130-72F15B422487}" srcOrd="0" destOrd="0" presId="urn:microsoft.com/office/officeart/2011/layout/CircleProcess"/>
    <dgm:cxn modelId="{D9FA0EB9-499F-4765-BC5E-C404D2F3D10E}" type="presParOf" srcId="{8F201079-6EBF-4BE6-970A-8AB27983B44F}" destId="{FA661225-65D0-4ECA-94F4-C60DA3C595D9}" srcOrd="5" destOrd="0" presId="urn:microsoft.com/office/officeart/2011/layout/CircleProcess"/>
    <dgm:cxn modelId="{F670EFC7-B403-4A96-A1F4-00367A27150A}" type="presParOf" srcId="{8F201079-6EBF-4BE6-970A-8AB27983B44F}" destId="{603F4F69-ADD7-4EAF-AA97-182F0E1D0652}" srcOrd="6" destOrd="0" presId="urn:microsoft.com/office/officeart/2011/layout/CircleProcess"/>
    <dgm:cxn modelId="{FC3A99C5-9AD4-4A5C-BB5F-478CE41FA062}" type="presParOf" srcId="{603F4F69-ADD7-4EAF-AA97-182F0E1D0652}" destId="{BEF4AB4A-FE4F-4A5C-A52C-A6952365895B}" srcOrd="0" destOrd="0" presId="urn:microsoft.com/office/officeart/2011/layout/CircleProcess"/>
    <dgm:cxn modelId="{400671E2-04E0-4E0B-B8FD-18A8BAE49E81}" type="presParOf" srcId="{8F201079-6EBF-4BE6-970A-8AB27983B44F}" destId="{575A7A26-1BDB-462B-A43E-659C86DE4CE2}" srcOrd="7" destOrd="0" presId="urn:microsoft.com/office/officeart/2011/layout/CircleProcess"/>
    <dgm:cxn modelId="{225636EE-BF53-4E8D-918E-7CE5F60A971D}" type="presParOf" srcId="{575A7A26-1BDB-462B-A43E-659C86DE4CE2}" destId="{5D3748D5-1F69-4AEE-AEE3-905045C1EED9}" srcOrd="0" destOrd="0" presId="urn:microsoft.com/office/officeart/2011/layout/CircleProcess"/>
    <dgm:cxn modelId="{5A343E99-C3F6-41AD-A761-BD49DB5A3875}" type="presParOf" srcId="{8F201079-6EBF-4BE6-970A-8AB27983B44F}" destId="{03FA2E3B-FCC3-4F4F-B9AE-7A149182D629}" srcOrd="8" destOrd="0" presId="urn:microsoft.com/office/officeart/2011/layout/CircleProcess"/>
    <dgm:cxn modelId="{42F49281-C578-49CC-A149-B1B06BF63635}" type="presParOf" srcId="{8F201079-6EBF-4BE6-970A-8AB27983B44F}" destId="{4654F9CA-0049-43CA-B7A9-F160C173F8E0}" srcOrd="9" destOrd="0" presId="urn:microsoft.com/office/officeart/2011/layout/CircleProcess"/>
    <dgm:cxn modelId="{2E29D21B-C294-4E6F-B92F-C35548DF8B8E}" type="presParOf" srcId="{4654F9CA-0049-43CA-B7A9-F160C173F8E0}" destId="{D36088E0-86BB-4198-9662-B3E6712F1D71}" srcOrd="0" destOrd="0" presId="urn:microsoft.com/office/officeart/2011/layout/CircleProcess"/>
    <dgm:cxn modelId="{E17C6D45-025B-4441-B011-C0BA1102C591}" type="presParOf" srcId="{8F201079-6EBF-4BE6-970A-8AB27983B44F}" destId="{B4C46CE6-A216-43EB-A8FB-69CF9C5E14BD}" srcOrd="10" destOrd="0" presId="urn:microsoft.com/office/officeart/2011/layout/CircleProcess"/>
    <dgm:cxn modelId="{23747464-C799-4D77-9AF0-0C315CB93EC1}" type="presParOf" srcId="{B4C46CE6-A216-43EB-A8FB-69CF9C5E14BD}" destId="{6FC3B307-C1E1-4DDD-BE39-64A60BF893CF}" srcOrd="0" destOrd="0" presId="urn:microsoft.com/office/officeart/2011/layout/CircleProcess"/>
    <dgm:cxn modelId="{69F6EBE5-1701-48E5-AA37-6C716345D7D6}" type="presParOf" srcId="{8F201079-6EBF-4BE6-970A-8AB27983B44F}" destId="{68E0FC54-52B2-44CB-8212-975BF9234248}" srcOrd="11" destOrd="0" presId="urn:microsoft.com/office/officeart/2011/layout/CircleProcess"/>
    <dgm:cxn modelId="{D42DE3B8-EEEC-4170-99C8-697C85234214}" type="presParOf" srcId="{8F201079-6EBF-4BE6-970A-8AB27983B44F}" destId="{2E011E9E-DC08-4B2C-BDC6-ABCCDF5C77AA}" srcOrd="12" destOrd="0" presId="urn:microsoft.com/office/officeart/2011/layout/CircleProcess"/>
    <dgm:cxn modelId="{44CAAC93-16AD-4872-A449-3E4075219949}" type="presParOf" srcId="{2E011E9E-DC08-4B2C-BDC6-ABCCDF5C77AA}" destId="{A9BF9816-E644-46C0-A887-934188E967DE}" srcOrd="0" destOrd="0" presId="urn:microsoft.com/office/officeart/2011/layout/CircleProcess"/>
    <dgm:cxn modelId="{75234E66-696E-4A70-A365-F7BF5AF7C927}" type="presParOf" srcId="{8F201079-6EBF-4BE6-970A-8AB27983B44F}" destId="{5007CE64-588D-4106-9D86-C89A2DECA8DD}" srcOrd="13" destOrd="0" presId="urn:microsoft.com/office/officeart/2011/layout/CircleProcess"/>
    <dgm:cxn modelId="{DFA5A5E0-D034-4015-B100-555121624EBE}" type="presParOf" srcId="{5007CE64-588D-4106-9D86-C89A2DECA8DD}" destId="{F32FDD93-2138-4195-A053-CC3C29AE5180}" srcOrd="0" destOrd="0" presId="urn:microsoft.com/office/officeart/2011/layout/CircleProcess"/>
    <dgm:cxn modelId="{866EC789-50E0-4810-88B1-4E573CE851B1}" type="presParOf" srcId="{8F201079-6EBF-4BE6-970A-8AB27983B44F}" destId="{D439A42A-8DA0-413F-A947-A5BF51BD4467}" srcOrd="14"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FBDF73-613D-448C-9652-B48BE22C6E11}">
      <dsp:nvSpPr>
        <dsp:cNvPr id="0" name=""/>
        <dsp:cNvSpPr/>
      </dsp:nvSpPr>
      <dsp:spPr>
        <a:xfrm>
          <a:off x="-78724" y="76395"/>
          <a:ext cx="7421850" cy="4871504"/>
        </a:xfrm>
        <a:prstGeom prst="ellipse">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is-IS" sz="3600" kern="1200" dirty="0"/>
            <a:t>Starfsemin</a:t>
          </a:r>
        </a:p>
      </dsp:txBody>
      <dsp:txXfrm>
        <a:off x="2335232" y="319970"/>
        <a:ext cx="2593936" cy="730725"/>
      </dsp:txXfrm>
    </dsp:sp>
    <dsp:sp modelId="{DE33BA81-0426-4742-B0EC-7C31246F465D}">
      <dsp:nvSpPr>
        <dsp:cNvPr id="0" name=""/>
        <dsp:cNvSpPr/>
      </dsp:nvSpPr>
      <dsp:spPr>
        <a:xfrm>
          <a:off x="1305469" y="1217876"/>
          <a:ext cx="4653462" cy="3710925"/>
        </a:xfrm>
        <a:prstGeom prst="ellipse">
          <a:avLst/>
        </a:prstGeom>
        <a:gradFill rotWithShape="0">
          <a:gsLst>
            <a:gs pos="0">
              <a:schemeClr val="accent1">
                <a:shade val="80000"/>
                <a:hueOff val="174641"/>
                <a:satOff val="-3128"/>
                <a:lumOff val="13293"/>
                <a:alphaOff val="0"/>
                <a:satMod val="103000"/>
                <a:lumMod val="102000"/>
                <a:tint val="94000"/>
              </a:schemeClr>
            </a:gs>
            <a:gs pos="50000">
              <a:schemeClr val="accent1">
                <a:shade val="80000"/>
                <a:hueOff val="174641"/>
                <a:satOff val="-3128"/>
                <a:lumOff val="13293"/>
                <a:alphaOff val="0"/>
                <a:satMod val="110000"/>
                <a:lumMod val="100000"/>
                <a:shade val="100000"/>
              </a:schemeClr>
            </a:gs>
            <a:gs pos="100000">
              <a:schemeClr val="accent1">
                <a:shade val="80000"/>
                <a:hueOff val="174641"/>
                <a:satOff val="-3128"/>
                <a:lumOff val="1329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is-IS" sz="2400" kern="1200" dirty="0"/>
            <a:t>Starfsmanna-hópurinn</a:t>
          </a:r>
        </a:p>
      </dsp:txBody>
      <dsp:txXfrm>
        <a:off x="2547943" y="1449808"/>
        <a:ext cx="2168513" cy="695798"/>
      </dsp:txXfrm>
    </dsp:sp>
    <dsp:sp modelId="{E1529A7D-2BE1-49AB-AE5C-733A522397DD}">
      <dsp:nvSpPr>
        <dsp:cNvPr id="0" name=""/>
        <dsp:cNvSpPr/>
      </dsp:nvSpPr>
      <dsp:spPr>
        <a:xfrm>
          <a:off x="2395225" y="2454851"/>
          <a:ext cx="2473950" cy="2473950"/>
        </a:xfrm>
        <a:prstGeom prst="ellipse">
          <a:avLst/>
        </a:prstGeom>
        <a:gradFill rotWithShape="0">
          <a:gsLst>
            <a:gs pos="0">
              <a:schemeClr val="accent1">
                <a:shade val="80000"/>
                <a:hueOff val="349283"/>
                <a:satOff val="-6256"/>
                <a:lumOff val="26585"/>
                <a:alphaOff val="0"/>
                <a:satMod val="103000"/>
                <a:lumMod val="102000"/>
                <a:tint val="94000"/>
              </a:schemeClr>
            </a:gs>
            <a:gs pos="50000">
              <a:schemeClr val="accent1">
                <a:shade val="80000"/>
                <a:hueOff val="349283"/>
                <a:satOff val="-6256"/>
                <a:lumOff val="26585"/>
                <a:alphaOff val="0"/>
                <a:satMod val="110000"/>
                <a:lumMod val="100000"/>
                <a:shade val="100000"/>
              </a:schemeClr>
            </a:gs>
            <a:gs pos="100000">
              <a:schemeClr val="accent1">
                <a:shade val="80000"/>
                <a:hueOff val="349283"/>
                <a:satOff val="-6256"/>
                <a:lumOff val="2658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is-IS" sz="2100" kern="1200"/>
            <a:t>Einstaklingur</a:t>
          </a:r>
        </a:p>
      </dsp:txBody>
      <dsp:txXfrm>
        <a:off x="2757527" y="3073338"/>
        <a:ext cx="1749346" cy="12369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8C9443-D6CE-405B-8986-C8662DB907A6}">
      <dsp:nvSpPr>
        <dsp:cNvPr id="0" name=""/>
        <dsp:cNvSpPr/>
      </dsp:nvSpPr>
      <dsp:spPr>
        <a:xfrm>
          <a:off x="8912877" y="1158901"/>
          <a:ext cx="2032280" cy="2032613"/>
        </a:xfrm>
        <a:prstGeom prst="ellipse">
          <a:avLst/>
        </a:prstGeom>
        <a:gradFill rotWithShape="0">
          <a:gsLst>
            <a:gs pos="0">
              <a:schemeClr val="accent1">
                <a:shade val="50000"/>
                <a:hueOff val="0"/>
                <a:satOff val="0"/>
                <a:lumOff val="0"/>
                <a:alphaOff val="0"/>
                <a:lumMod val="110000"/>
                <a:satMod val="105000"/>
                <a:tint val="67000"/>
              </a:schemeClr>
            </a:gs>
            <a:gs pos="50000">
              <a:schemeClr val="accent1">
                <a:shade val="50000"/>
                <a:hueOff val="0"/>
                <a:satOff val="0"/>
                <a:lumOff val="0"/>
                <a:alphaOff val="0"/>
                <a:lumMod val="105000"/>
                <a:satMod val="103000"/>
                <a:tint val="73000"/>
              </a:schemeClr>
            </a:gs>
            <a:gs pos="100000">
              <a:schemeClr val="accent1">
                <a:shade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490B20D-A6A6-4640-A408-144E3C2996AC}">
      <dsp:nvSpPr>
        <dsp:cNvPr id="0" name=""/>
        <dsp:cNvSpPr/>
      </dsp:nvSpPr>
      <dsp:spPr>
        <a:xfrm>
          <a:off x="8979934" y="1226667"/>
          <a:ext cx="1897083" cy="1897081"/>
        </a:xfrm>
        <a:prstGeom prst="ellipse">
          <a:avLst/>
        </a:prstGeom>
        <a:solidFill>
          <a:schemeClr val="lt1">
            <a:alpha val="90000"/>
            <a:hueOff val="0"/>
            <a:satOff val="0"/>
            <a:lumOff val="0"/>
            <a:alphaOff val="0"/>
          </a:schemeClr>
        </a:solidFill>
        <a:ln w="6350" cap="flat" cmpd="sng" algn="ctr">
          <a:solidFill>
            <a:schemeClr val="accent1">
              <a:shade val="5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is-IS" sz="3100" b="1" kern="1200"/>
            <a:t>1.     Maí </a:t>
          </a:r>
        </a:p>
      </dsp:txBody>
      <dsp:txXfrm>
        <a:off x="9251410" y="1497730"/>
        <a:ext cx="1355214" cy="1354956"/>
      </dsp:txXfrm>
    </dsp:sp>
    <dsp:sp modelId="{9CCD2B3B-780B-4E18-9F77-312B3BFA7EA5}">
      <dsp:nvSpPr>
        <dsp:cNvPr id="0" name=""/>
        <dsp:cNvSpPr/>
      </dsp:nvSpPr>
      <dsp:spPr>
        <a:xfrm rot="2700000">
          <a:off x="6811493" y="1159007"/>
          <a:ext cx="2032045" cy="2032045"/>
        </a:xfrm>
        <a:prstGeom prst="teardrop">
          <a:avLst>
            <a:gd name="adj" fmla="val 100000"/>
          </a:avLst>
        </a:prstGeom>
        <a:gradFill rotWithShape="0">
          <a:gsLst>
            <a:gs pos="0">
              <a:schemeClr val="accent1">
                <a:shade val="50000"/>
                <a:hueOff val="160997"/>
                <a:satOff val="-3921"/>
                <a:lumOff val="17158"/>
                <a:alphaOff val="0"/>
                <a:lumMod val="110000"/>
                <a:satMod val="105000"/>
                <a:tint val="67000"/>
              </a:schemeClr>
            </a:gs>
            <a:gs pos="50000">
              <a:schemeClr val="accent1">
                <a:shade val="50000"/>
                <a:hueOff val="160997"/>
                <a:satOff val="-3921"/>
                <a:lumOff val="17158"/>
                <a:alphaOff val="0"/>
                <a:lumMod val="105000"/>
                <a:satMod val="103000"/>
                <a:tint val="73000"/>
              </a:schemeClr>
            </a:gs>
            <a:gs pos="100000">
              <a:schemeClr val="accent1">
                <a:shade val="50000"/>
                <a:hueOff val="160997"/>
                <a:satOff val="-3921"/>
                <a:lumOff val="1715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AAF9B48-CA0F-473B-8130-72F15B422487}">
      <dsp:nvSpPr>
        <dsp:cNvPr id="0" name=""/>
        <dsp:cNvSpPr/>
      </dsp:nvSpPr>
      <dsp:spPr>
        <a:xfrm>
          <a:off x="6880596" y="1226667"/>
          <a:ext cx="1897083" cy="1897081"/>
        </a:xfrm>
        <a:prstGeom prst="ellipse">
          <a:avLst/>
        </a:prstGeom>
        <a:solidFill>
          <a:schemeClr val="lt1">
            <a:alpha val="90000"/>
            <a:hueOff val="0"/>
            <a:satOff val="0"/>
            <a:lumOff val="0"/>
            <a:alphaOff val="0"/>
          </a:schemeClr>
        </a:solidFill>
        <a:ln w="6350" cap="flat" cmpd="sng" algn="ctr">
          <a:solidFill>
            <a:schemeClr val="accent1">
              <a:shade val="50000"/>
              <a:hueOff val="160997"/>
              <a:satOff val="-3921"/>
              <a:lumOff val="1715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is-IS" sz="3100" b="1" kern="1200"/>
            <a:t>2.   Apríl </a:t>
          </a:r>
        </a:p>
      </dsp:txBody>
      <dsp:txXfrm>
        <a:off x="7150990" y="1497730"/>
        <a:ext cx="1355214" cy="1354956"/>
      </dsp:txXfrm>
    </dsp:sp>
    <dsp:sp modelId="{BEF4AB4A-FE4F-4A5C-A52C-A6952365895B}">
      <dsp:nvSpPr>
        <dsp:cNvPr id="0" name=""/>
        <dsp:cNvSpPr/>
      </dsp:nvSpPr>
      <dsp:spPr>
        <a:xfrm rot="2700000">
          <a:off x="4712154" y="1159007"/>
          <a:ext cx="2032045" cy="2032045"/>
        </a:xfrm>
        <a:prstGeom prst="teardrop">
          <a:avLst>
            <a:gd name="adj" fmla="val 100000"/>
          </a:avLst>
        </a:prstGeom>
        <a:gradFill rotWithShape="0">
          <a:gsLst>
            <a:gs pos="0">
              <a:schemeClr val="accent1">
                <a:shade val="50000"/>
                <a:hueOff val="321995"/>
                <a:satOff val="-7842"/>
                <a:lumOff val="34317"/>
                <a:alphaOff val="0"/>
                <a:lumMod val="110000"/>
                <a:satMod val="105000"/>
                <a:tint val="67000"/>
              </a:schemeClr>
            </a:gs>
            <a:gs pos="50000">
              <a:schemeClr val="accent1">
                <a:shade val="50000"/>
                <a:hueOff val="321995"/>
                <a:satOff val="-7842"/>
                <a:lumOff val="34317"/>
                <a:alphaOff val="0"/>
                <a:lumMod val="105000"/>
                <a:satMod val="103000"/>
                <a:tint val="73000"/>
              </a:schemeClr>
            </a:gs>
            <a:gs pos="100000">
              <a:schemeClr val="accent1">
                <a:shade val="50000"/>
                <a:hueOff val="321995"/>
                <a:satOff val="-7842"/>
                <a:lumOff val="3431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D3748D5-1F69-4AEE-AEE3-905045C1EED9}">
      <dsp:nvSpPr>
        <dsp:cNvPr id="0" name=""/>
        <dsp:cNvSpPr/>
      </dsp:nvSpPr>
      <dsp:spPr>
        <a:xfrm>
          <a:off x="4780176" y="1226667"/>
          <a:ext cx="1897083" cy="1897081"/>
        </a:xfrm>
        <a:prstGeom prst="ellipse">
          <a:avLst/>
        </a:prstGeom>
        <a:solidFill>
          <a:schemeClr val="lt1">
            <a:alpha val="90000"/>
            <a:hueOff val="0"/>
            <a:satOff val="0"/>
            <a:lumOff val="0"/>
            <a:alphaOff val="0"/>
          </a:schemeClr>
        </a:solidFill>
        <a:ln w="6350" cap="flat" cmpd="sng" algn="ctr">
          <a:solidFill>
            <a:schemeClr val="accent1">
              <a:shade val="50000"/>
              <a:hueOff val="321995"/>
              <a:satOff val="-7842"/>
              <a:lumOff val="3431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is-IS" sz="3100" b="1" kern="1200"/>
            <a:t>15. Mars</a:t>
          </a:r>
        </a:p>
      </dsp:txBody>
      <dsp:txXfrm>
        <a:off x="5050570" y="1497730"/>
        <a:ext cx="1355214" cy="1354956"/>
      </dsp:txXfrm>
    </dsp:sp>
    <dsp:sp modelId="{D36088E0-86BB-4198-9662-B3E6712F1D71}">
      <dsp:nvSpPr>
        <dsp:cNvPr id="0" name=""/>
        <dsp:cNvSpPr/>
      </dsp:nvSpPr>
      <dsp:spPr>
        <a:xfrm rot="2700000">
          <a:off x="2611734" y="1159007"/>
          <a:ext cx="2032045" cy="2032045"/>
        </a:xfrm>
        <a:prstGeom prst="teardrop">
          <a:avLst>
            <a:gd name="adj" fmla="val 100000"/>
          </a:avLst>
        </a:prstGeom>
        <a:gradFill rotWithShape="0">
          <a:gsLst>
            <a:gs pos="0">
              <a:schemeClr val="accent1">
                <a:shade val="50000"/>
                <a:hueOff val="321995"/>
                <a:satOff val="-7842"/>
                <a:lumOff val="34317"/>
                <a:alphaOff val="0"/>
                <a:lumMod val="110000"/>
                <a:satMod val="105000"/>
                <a:tint val="67000"/>
              </a:schemeClr>
            </a:gs>
            <a:gs pos="50000">
              <a:schemeClr val="accent1">
                <a:shade val="50000"/>
                <a:hueOff val="321995"/>
                <a:satOff val="-7842"/>
                <a:lumOff val="34317"/>
                <a:alphaOff val="0"/>
                <a:lumMod val="105000"/>
                <a:satMod val="103000"/>
                <a:tint val="73000"/>
              </a:schemeClr>
            </a:gs>
            <a:gs pos="100000">
              <a:schemeClr val="accent1">
                <a:shade val="50000"/>
                <a:hueOff val="321995"/>
                <a:satOff val="-7842"/>
                <a:lumOff val="3431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FC3B307-C1E1-4DDD-BE39-64A60BF893CF}">
      <dsp:nvSpPr>
        <dsp:cNvPr id="0" name=""/>
        <dsp:cNvSpPr/>
      </dsp:nvSpPr>
      <dsp:spPr>
        <a:xfrm>
          <a:off x="2679756" y="1226667"/>
          <a:ext cx="1897083" cy="1897081"/>
        </a:xfrm>
        <a:prstGeom prst="ellipse">
          <a:avLst/>
        </a:prstGeom>
        <a:solidFill>
          <a:schemeClr val="lt1">
            <a:alpha val="90000"/>
            <a:hueOff val="0"/>
            <a:satOff val="0"/>
            <a:lumOff val="0"/>
            <a:alphaOff val="0"/>
          </a:schemeClr>
        </a:solidFill>
        <a:ln w="6350" cap="flat" cmpd="sng" algn="ctr">
          <a:solidFill>
            <a:schemeClr val="accent1">
              <a:shade val="50000"/>
              <a:hueOff val="321995"/>
              <a:satOff val="-7842"/>
              <a:lumOff val="3431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is-IS" sz="3100" b="1" kern="1200"/>
            <a:t>1. Febrúar </a:t>
          </a:r>
        </a:p>
      </dsp:txBody>
      <dsp:txXfrm>
        <a:off x="2951231" y="1497730"/>
        <a:ext cx="1355214" cy="1354956"/>
      </dsp:txXfrm>
    </dsp:sp>
    <dsp:sp modelId="{A9BF9816-E644-46C0-A887-934188E967DE}">
      <dsp:nvSpPr>
        <dsp:cNvPr id="0" name=""/>
        <dsp:cNvSpPr/>
      </dsp:nvSpPr>
      <dsp:spPr>
        <a:xfrm rot="2700000">
          <a:off x="511314" y="1159007"/>
          <a:ext cx="2032045" cy="2032045"/>
        </a:xfrm>
        <a:prstGeom prst="teardrop">
          <a:avLst>
            <a:gd name="adj" fmla="val 100000"/>
          </a:avLst>
        </a:prstGeom>
        <a:gradFill rotWithShape="0">
          <a:gsLst>
            <a:gs pos="0">
              <a:schemeClr val="accent1">
                <a:shade val="50000"/>
                <a:hueOff val="160997"/>
                <a:satOff val="-3921"/>
                <a:lumOff val="17158"/>
                <a:alphaOff val="0"/>
                <a:lumMod val="110000"/>
                <a:satMod val="105000"/>
                <a:tint val="67000"/>
              </a:schemeClr>
            </a:gs>
            <a:gs pos="50000">
              <a:schemeClr val="accent1">
                <a:shade val="50000"/>
                <a:hueOff val="160997"/>
                <a:satOff val="-3921"/>
                <a:lumOff val="17158"/>
                <a:alphaOff val="0"/>
                <a:lumMod val="105000"/>
                <a:satMod val="103000"/>
                <a:tint val="73000"/>
              </a:schemeClr>
            </a:gs>
            <a:gs pos="100000">
              <a:schemeClr val="accent1">
                <a:shade val="50000"/>
                <a:hueOff val="160997"/>
                <a:satOff val="-3921"/>
                <a:lumOff val="1715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32FDD93-2138-4195-A053-CC3C29AE5180}">
      <dsp:nvSpPr>
        <dsp:cNvPr id="0" name=""/>
        <dsp:cNvSpPr/>
      </dsp:nvSpPr>
      <dsp:spPr>
        <a:xfrm>
          <a:off x="579336" y="1226667"/>
          <a:ext cx="1897083" cy="1897081"/>
        </a:xfrm>
        <a:prstGeom prst="ellipse">
          <a:avLst/>
        </a:prstGeom>
        <a:solidFill>
          <a:schemeClr val="lt1">
            <a:alpha val="90000"/>
            <a:hueOff val="0"/>
            <a:satOff val="0"/>
            <a:lumOff val="0"/>
            <a:alphaOff val="0"/>
          </a:schemeClr>
        </a:solidFill>
        <a:ln w="6350" cap="flat" cmpd="sng" algn="ctr">
          <a:solidFill>
            <a:schemeClr val="accent1">
              <a:shade val="50000"/>
              <a:hueOff val="160997"/>
              <a:satOff val="-3921"/>
              <a:lumOff val="1715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is-IS" sz="3100" b="1" kern="1200"/>
            <a:t>15. Janúar</a:t>
          </a:r>
        </a:p>
      </dsp:txBody>
      <dsp:txXfrm>
        <a:off x="850811" y="1497730"/>
        <a:ext cx="1355214" cy="1354956"/>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íðuhaussstaðgengill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s-IS"/>
          </a:p>
        </p:txBody>
      </p:sp>
      <p:sp>
        <p:nvSpPr>
          <p:cNvPr id="3" name="Dagsetningarstaðgengill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0A84AC-C80A-4FE0-A521-6AD932C4391B}" type="datetimeFigureOut">
              <a:rPr lang="is-IS" smtClean="0"/>
              <a:t>17.3.2021</a:t>
            </a:fld>
            <a:endParaRPr lang="is-IS"/>
          </a:p>
        </p:txBody>
      </p:sp>
      <p:sp>
        <p:nvSpPr>
          <p:cNvPr id="4" name="Skyggnumyndastaðgengill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s-IS"/>
          </a:p>
        </p:txBody>
      </p:sp>
      <p:sp>
        <p:nvSpPr>
          <p:cNvPr id="5" name="Minnispunktastaðgengill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6" name="Síðufótarstaðgengill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s-IS"/>
          </a:p>
        </p:txBody>
      </p:sp>
      <p:sp>
        <p:nvSpPr>
          <p:cNvPr id="7" name="Skyggnunúmersstaðgengill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15B3EF-E3C9-4D8E-966A-69A3E9E5EAA3}" type="slidenum">
              <a:rPr lang="is-IS" smtClean="0"/>
              <a:t>‹#›</a:t>
            </a:fld>
            <a:endParaRPr lang="is-IS"/>
          </a:p>
        </p:txBody>
      </p:sp>
    </p:spTree>
    <p:extLst>
      <p:ext uri="{BB962C8B-B14F-4D97-AF65-F5344CB8AC3E}">
        <p14:creationId xmlns:p14="http://schemas.microsoft.com/office/powerpoint/2010/main" val="2624402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6015B3EF-E3C9-4D8E-966A-69A3E9E5EAA3}" type="slidenum">
              <a:rPr lang="is-IS" smtClean="0"/>
              <a:t>1</a:t>
            </a:fld>
            <a:endParaRPr lang="is-IS"/>
          </a:p>
        </p:txBody>
      </p:sp>
    </p:spTree>
    <p:extLst>
      <p:ext uri="{BB962C8B-B14F-4D97-AF65-F5344CB8AC3E}">
        <p14:creationId xmlns:p14="http://schemas.microsoft.com/office/powerpoint/2010/main" val="2466951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endParaRPr lang="is-IS" dirty="0"/>
          </a:p>
        </p:txBody>
      </p:sp>
      <p:sp>
        <p:nvSpPr>
          <p:cNvPr id="4" name="Skyggnunúmersstaðgengill 3"/>
          <p:cNvSpPr>
            <a:spLocks noGrp="1"/>
          </p:cNvSpPr>
          <p:nvPr>
            <p:ph type="sldNum" sz="quarter" idx="5"/>
          </p:nvPr>
        </p:nvSpPr>
        <p:spPr/>
        <p:txBody>
          <a:bodyPr/>
          <a:lstStyle/>
          <a:p>
            <a:fld id="{6015B3EF-E3C9-4D8E-966A-69A3E9E5EAA3}" type="slidenum">
              <a:rPr lang="is-IS" smtClean="0"/>
              <a:t>2</a:t>
            </a:fld>
            <a:endParaRPr lang="is-IS"/>
          </a:p>
        </p:txBody>
      </p:sp>
    </p:spTree>
    <p:extLst>
      <p:ext uri="{BB962C8B-B14F-4D97-AF65-F5344CB8AC3E}">
        <p14:creationId xmlns:p14="http://schemas.microsoft.com/office/powerpoint/2010/main" val="2292932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a">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EEB1F7E-2A8D-504D-B0F6-19363E52AB3C}"/>
              </a:ext>
            </a:extLst>
          </p:cNvPr>
          <p:cNvSpPr>
            <a:spLocks noGrp="1"/>
          </p:cNvSpPr>
          <p:nvPr>
            <p:ph type="body" sz="quarter" idx="10" hasCustomPrompt="1"/>
          </p:nvPr>
        </p:nvSpPr>
        <p:spPr>
          <a:xfrm>
            <a:off x="1078095" y="3154770"/>
            <a:ext cx="3772579" cy="1304019"/>
          </a:xfrm>
          <a:prstGeom prst="rect">
            <a:avLst/>
          </a:prstGeom>
        </p:spPr>
        <p:txBody>
          <a:bodyPr/>
          <a:lstStyle>
            <a:lvl1pPr marL="0" indent="0">
              <a:lnSpc>
                <a:spcPct val="80000"/>
              </a:lnSpc>
              <a:buFontTx/>
              <a:buNone/>
              <a:defRPr sz="3800" b="1" i="0">
                <a:solidFill>
                  <a:schemeClr val="bg1"/>
                </a:solidFill>
                <a:latin typeface="FiraGO SemiBold" panose="020B0503050000020004" pitchFamily="34" charset="0"/>
                <a:cs typeface="FiraGO SemiBold" panose="020B0503050000020004" pitchFamily="34" charset="0"/>
              </a:defRPr>
            </a:lvl1pPr>
          </a:lstStyle>
          <a:p>
            <a:pPr lvl="0"/>
            <a:r>
              <a:rPr lang="en-GB" err="1"/>
              <a:t>Fyrirsögn</a:t>
            </a:r>
            <a:r>
              <a:rPr lang="en-GB"/>
              <a:t> </a:t>
            </a:r>
            <a:r>
              <a:rPr lang="en-GB" err="1"/>
              <a:t>í</a:t>
            </a:r>
            <a:r>
              <a:rPr lang="en-GB"/>
              <a:t> </a:t>
            </a:r>
          </a:p>
          <a:p>
            <a:pPr lvl="0"/>
            <a:r>
              <a:rPr lang="en-GB" err="1"/>
              <a:t>tveimur</a:t>
            </a:r>
            <a:r>
              <a:rPr lang="en-GB"/>
              <a:t> </a:t>
            </a:r>
            <a:r>
              <a:rPr lang="en-GB" err="1"/>
              <a:t>línum</a:t>
            </a:r>
            <a:endParaRPr lang="en-GB"/>
          </a:p>
        </p:txBody>
      </p:sp>
    </p:spTree>
    <p:extLst>
      <p:ext uri="{BB962C8B-B14F-4D97-AF65-F5344CB8AC3E}">
        <p14:creationId xmlns:p14="http://schemas.microsoft.com/office/powerpoint/2010/main" val="743965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97283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9828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C764DE79-268F-4C1A-8933-263129D2AF90}" type="datetimeFigureOut">
              <a:rPr lang="en-US" dirty="0"/>
              <a:t>3/17/2021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07177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C764DE79-268F-4C1A-8933-263129D2AF90}" type="datetimeFigureOut">
              <a:rPr lang="en-US" dirty="0"/>
              <a:t>3/17/2021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76019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C764DE79-268F-4C1A-8933-263129D2AF90}" type="datetimeFigureOut">
              <a:rPr lang="en-US" dirty="0"/>
              <a:t>3/17/2021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64838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32228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9597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16081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4100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30790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llisida">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EEB1F7E-2A8D-504D-B0F6-19363E52AB3C}"/>
              </a:ext>
            </a:extLst>
          </p:cNvPr>
          <p:cNvSpPr>
            <a:spLocks noGrp="1"/>
          </p:cNvSpPr>
          <p:nvPr>
            <p:ph type="body" sz="quarter" idx="10" hasCustomPrompt="1"/>
          </p:nvPr>
        </p:nvSpPr>
        <p:spPr>
          <a:xfrm>
            <a:off x="1078095" y="3093810"/>
            <a:ext cx="5171980" cy="1729399"/>
          </a:xfrm>
          <a:prstGeom prst="rect">
            <a:avLst/>
          </a:prstGeom>
        </p:spPr>
        <p:txBody>
          <a:bodyPr/>
          <a:lstStyle>
            <a:lvl1pPr marL="0" indent="0">
              <a:lnSpc>
                <a:spcPct val="80000"/>
              </a:lnSpc>
              <a:buFontTx/>
              <a:buNone/>
              <a:defRPr sz="3800" b="1" i="0">
                <a:solidFill>
                  <a:srgbClr val="092E1E"/>
                </a:solidFill>
                <a:latin typeface="FiraGO SemiBold" panose="020B0503050000020004" pitchFamily="34" charset="0"/>
                <a:cs typeface="FiraGO SemiBold" panose="020B0503050000020004" pitchFamily="34" charset="0"/>
              </a:defRPr>
            </a:lvl1pPr>
          </a:lstStyle>
          <a:p>
            <a:pPr lvl="0"/>
            <a:r>
              <a:rPr lang="en-GB" err="1"/>
              <a:t>Fyrirsögn</a:t>
            </a:r>
            <a:r>
              <a:rPr lang="en-GB"/>
              <a:t> </a:t>
            </a:r>
            <a:r>
              <a:rPr lang="en-GB" err="1"/>
              <a:t>í</a:t>
            </a:r>
            <a:endParaRPr lang="en-GB"/>
          </a:p>
          <a:p>
            <a:pPr lvl="0"/>
            <a:r>
              <a:rPr lang="en-GB" err="1"/>
              <a:t>tveimur</a:t>
            </a:r>
            <a:r>
              <a:rPr lang="en-GB"/>
              <a:t> </a:t>
            </a:r>
            <a:r>
              <a:rPr lang="en-GB" err="1"/>
              <a:t>línum</a:t>
            </a:r>
            <a:endParaRPr lang="en-GB"/>
          </a:p>
        </p:txBody>
      </p:sp>
      <p:sp>
        <p:nvSpPr>
          <p:cNvPr id="10" name="Text Placeholder 9">
            <a:extLst>
              <a:ext uri="{FF2B5EF4-FFF2-40B4-BE49-F238E27FC236}">
                <a16:creationId xmlns:a16="http://schemas.microsoft.com/office/drawing/2014/main" id="{6DB5F931-388D-E84A-BE82-E8D7C4709E74}"/>
              </a:ext>
            </a:extLst>
          </p:cNvPr>
          <p:cNvSpPr>
            <a:spLocks noGrp="1"/>
          </p:cNvSpPr>
          <p:nvPr>
            <p:ph type="body" sz="quarter" idx="11" hasCustomPrompt="1"/>
          </p:nvPr>
        </p:nvSpPr>
        <p:spPr>
          <a:xfrm>
            <a:off x="1078095" y="2531889"/>
            <a:ext cx="3073400" cy="681037"/>
          </a:xfrm>
          <a:prstGeom prst="rect">
            <a:avLst/>
          </a:prstGeom>
        </p:spPr>
        <p:txBody>
          <a:bodyPr/>
          <a:lstStyle>
            <a:lvl1pPr marL="0" indent="0">
              <a:buFontTx/>
              <a:buNone/>
              <a:defRPr sz="2400" b="0" i="0">
                <a:solidFill>
                  <a:srgbClr val="F18921"/>
                </a:solidFill>
                <a:latin typeface="FiraGO Book" panose="020B0503050000020004" pitchFamily="34" charset="0"/>
                <a:cs typeface="FiraGO Book" panose="020B0503050000020004" pitchFamily="34" charset="0"/>
              </a:defRPr>
            </a:lvl1pPr>
          </a:lstStyle>
          <a:p>
            <a:pPr lvl="0"/>
            <a:r>
              <a:rPr lang="en-GB" err="1"/>
              <a:t>Dæmi</a:t>
            </a:r>
            <a:r>
              <a:rPr lang="en-GB"/>
              <a:t> 1</a:t>
            </a:r>
            <a:endParaRPr lang="en-IS"/>
          </a:p>
        </p:txBody>
      </p:sp>
    </p:spTree>
    <p:extLst>
      <p:ext uri="{BB962C8B-B14F-4D97-AF65-F5344CB8AC3E}">
        <p14:creationId xmlns:p14="http://schemas.microsoft.com/office/powerpoint/2010/main" val="921758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Forsida">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EEB1F7E-2A8D-504D-B0F6-19363E52AB3C}"/>
              </a:ext>
            </a:extLst>
          </p:cNvPr>
          <p:cNvSpPr>
            <a:spLocks noGrp="1"/>
          </p:cNvSpPr>
          <p:nvPr>
            <p:ph type="body" sz="quarter" idx="10" hasCustomPrompt="1"/>
          </p:nvPr>
        </p:nvSpPr>
        <p:spPr>
          <a:xfrm>
            <a:off x="1078095" y="3154770"/>
            <a:ext cx="3772579" cy="1304019"/>
          </a:xfrm>
          <a:prstGeom prst="rect">
            <a:avLst/>
          </a:prstGeom>
        </p:spPr>
        <p:txBody>
          <a:bodyPr/>
          <a:lstStyle>
            <a:lvl1pPr marL="0" indent="0">
              <a:lnSpc>
                <a:spcPct val="80000"/>
              </a:lnSpc>
              <a:buFontTx/>
              <a:buNone/>
              <a:defRPr sz="3800" b="1" i="0">
                <a:solidFill>
                  <a:schemeClr val="bg1"/>
                </a:solidFill>
                <a:latin typeface="FiraGO SemiBold" panose="020B0503050000020004" pitchFamily="34" charset="0"/>
                <a:cs typeface="FiraGO SemiBold" panose="020B0503050000020004" pitchFamily="34" charset="0"/>
              </a:defRPr>
            </a:lvl1pPr>
          </a:lstStyle>
          <a:p>
            <a:pPr lvl="0"/>
            <a:r>
              <a:rPr lang="en-GB" err="1"/>
              <a:t>Fyrirsögn</a:t>
            </a:r>
            <a:r>
              <a:rPr lang="en-GB"/>
              <a:t> </a:t>
            </a:r>
            <a:r>
              <a:rPr lang="en-GB" err="1"/>
              <a:t>í</a:t>
            </a:r>
            <a:r>
              <a:rPr lang="en-GB"/>
              <a:t> </a:t>
            </a:r>
          </a:p>
          <a:p>
            <a:pPr lvl="0"/>
            <a:r>
              <a:rPr lang="en-GB" err="1"/>
              <a:t>tveimur</a:t>
            </a:r>
            <a:r>
              <a:rPr lang="en-GB"/>
              <a:t> </a:t>
            </a:r>
            <a:r>
              <a:rPr lang="en-GB" err="1"/>
              <a:t>línum</a:t>
            </a:r>
            <a:endParaRPr lang="en-GB"/>
          </a:p>
        </p:txBody>
      </p:sp>
    </p:spTree>
    <p:extLst>
      <p:ext uri="{BB962C8B-B14F-4D97-AF65-F5344CB8AC3E}">
        <p14:creationId xmlns:p14="http://schemas.microsoft.com/office/powerpoint/2010/main" val="1753074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Forsida">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EEB1F7E-2A8D-504D-B0F6-19363E52AB3C}"/>
              </a:ext>
            </a:extLst>
          </p:cNvPr>
          <p:cNvSpPr>
            <a:spLocks noGrp="1"/>
          </p:cNvSpPr>
          <p:nvPr>
            <p:ph type="body" sz="quarter" idx="10" hasCustomPrompt="1"/>
          </p:nvPr>
        </p:nvSpPr>
        <p:spPr>
          <a:xfrm>
            <a:off x="1078095" y="3154770"/>
            <a:ext cx="3772579" cy="1304019"/>
          </a:xfrm>
          <a:prstGeom prst="rect">
            <a:avLst/>
          </a:prstGeom>
        </p:spPr>
        <p:txBody>
          <a:bodyPr/>
          <a:lstStyle>
            <a:lvl1pPr marL="0" indent="0">
              <a:lnSpc>
                <a:spcPct val="80000"/>
              </a:lnSpc>
              <a:buFontTx/>
              <a:buNone/>
              <a:defRPr sz="3800" b="1" i="0">
                <a:solidFill>
                  <a:schemeClr val="bg1"/>
                </a:solidFill>
                <a:latin typeface="FiraGO SemiBold" panose="020B0503050000020004" pitchFamily="34" charset="0"/>
                <a:cs typeface="FiraGO SemiBold" panose="020B0503050000020004" pitchFamily="34" charset="0"/>
              </a:defRPr>
            </a:lvl1pPr>
          </a:lstStyle>
          <a:p>
            <a:pPr lvl="0"/>
            <a:r>
              <a:rPr lang="en-GB" err="1"/>
              <a:t>Fyrirsögn</a:t>
            </a:r>
            <a:r>
              <a:rPr lang="en-GB"/>
              <a:t> </a:t>
            </a:r>
            <a:r>
              <a:rPr lang="en-GB" err="1"/>
              <a:t>í</a:t>
            </a:r>
            <a:r>
              <a:rPr lang="en-GB"/>
              <a:t> </a:t>
            </a:r>
          </a:p>
          <a:p>
            <a:pPr lvl="0"/>
            <a:r>
              <a:rPr lang="en-GB" err="1"/>
              <a:t>tveimur</a:t>
            </a:r>
            <a:r>
              <a:rPr lang="en-GB"/>
              <a:t> </a:t>
            </a:r>
            <a:r>
              <a:rPr lang="en-GB" err="1"/>
              <a:t>línum</a:t>
            </a:r>
            <a:endParaRPr lang="en-GB"/>
          </a:p>
        </p:txBody>
      </p:sp>
    </p:spTree>
    <p:extLst>
      <p:ext uri="{BB962C8B-B14F-4D97-AF65-F5344CB8AC3E}">
        <p14:creationId xmlns:p14="http://schemas.microsoft.com/office/powerpoint/2010/main" val="4195243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eginmal">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87EC839-5CF3-704B-9536-32ADFB848510}"/>
              </a:ext>
            </a:extLst>
          </p:cNvPr>
          <p:cNvCxnSpPr>
            <a:cxnSpLocks/>
          </p:cNvCxnSpPr>
          <p:nvPr userDrawn="1"/>
        </p:nvCxnSpPr>
        <p:spPr>
          <a:xfrm>
            <a:off x="1141591" y="4326111"/>
            <a:ext cx="35000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D189600-914D-D942-B5F9-3D7DCF2AE249}"/>
              </a:ext>
            </a:extLst>
          </p:cNvPr>
          <p:cNvSpPr>
            <a:spLocks noGrp="1"/>
          </p:cNvSpPr>
          <p:nvPr>
            <p:ph type="body" sz="quarter" idx="12"/>
          </p:nvPr>
        </p:nvSpPr>
        <p:spPr>
          <a:xfrm>
            <a:off x="1141590" y="888146"/>
            <a:ext cx="9901547" cy="789927"/>
          </a:xfrm>
          <a:prstGeom prst="rect">
            <a:avLst/>
          </a:prstGeom>
        </p:spPr>
        <p:txBody>
          <a:bodyPr/>
          <a:lstStyle>
            <a:lvl1pPr marL="0" indent="0">
              <a:buFontTx/>
              <a:buNone/>
              <a:defRPr sz="3300" b="1" i="0">
                <a:solidFill>
                  <a:srgbClr val="09501E"/>
                </a:solidFill>
                <a:latin typeface="FiraGO SemiBold" panose="020B0503050000020004" pitchFamily="34" charset="0"/>
                <a:cs typeface="FiraGO SemiBold" panose="020B0503050000020004" pitchFamily="34" charset="0"/>
              </a:defRPr>
            </a:lvl1pPr>
            <a:lvl2pPr>
              <a:defRPr b="1" i="0">
                <a:latin typeface="FiraGO SemiBold" panose="020B0503050000020004" pitchFamily="34" charset="0"/>
                <a:cs typeface="FiraGO SemiBold" panose="020B0503050000020004" pitchFamily="34" charset="0"/>
              </a:defRPr>
            </a:lvl2pPr>
            <a:lvl3pPr>
              <a:defRPr b="1" i="0">
                <a:latin typeface="FiraGO SemiBold" panose="020B0503050000020004" pitchFamily="34" charset="0"/>
                <a:cs typeface="FiraGO SemiBold" panose="020B0503050000020004" pitchFamily="34" charset="0"/>
              </a:defRPr>
            </a:lvl3pPr>
            <a:lvl4pPr>
              <a:defRPr b="1" i="0">
                <a:latin typeface="FiraGO SemiBold" panose="020B0503050000020004" pitchFamily="34" charset="0"/>
                <a:cs typeface="FiraGO SemiBold" panose="020B0503050000020004" pitchFamily="34" charset="0"/>
              </a:defRPr>
            </a:lvl4pPr>
            <a:lvl5pPr>
              <a:defRPr b="1" i="0">
                <a:latin typeface="FiraGO SemiBold" panose="020B0503050000020004" pitchFamily="34" charset="0"/>
                <a:cs typeface="FiraGO SemiBold" panose="020B0503050000020004" pitchFamily="34" charset="0"/>
              </a:defRPr>
            </a:lvl5pPr>
          </a:lstStyle>
          <a:p>
            <a:pPr lvl="0"/>
            <a:r>
              <a:rPr lang="en-GB"/>
              <a:t>Click to edit Master text style</a:t>
            </a:r>
          </a:p>
        </p:txBody>
      </p:sp>
      <p:sp>
        <p:nvSpPr>
          <p:cNvPr id="7" name="Text Placeholder 6">
            <a:extLst>
              <a:ext uri="{FF2B5EF4-FFF2-40B4-BE49-F238E27FC236}">
                <a16:creationId xmlns:a16="http://schemas.microsoft.com/office/drawing/2014/main" id="{85000A2C-81C2-ED4C-9871-E489B4AE0E6E}"/>
              </a:ext>
            </a:extLst>
          </p:cNvPr>
          <p:cNvSpPr>
            <a:spLocks noGrp="1"/>
          </p:cNvSpPr>
          <p:nvPr>
            <p:ph type="body" sz="quarter" idx="13"/>
          </p:nvPr>
        </p:nvSpPr>
        <p:spPr>
          <a:xfrm>
            <a:off x="1141413" y="1838325"/>
            <a:ext cx="5601031" cy="4592638"/>
          </a:xfrm>
          <a:prstGeom prst="rect">
            <a:avLst/>
          </a:prstGeom>
        </p:spPr>
        <p:txBody>
          <a:bodyPr/>
          <a:lstStyle>
            <a:lvl1pPr marL="0" indent="0">
              <a:lnSpc>
                <a:spcPts val="2400"/>
              </a:lnSpc>
              <a:buFontTx/>
              <a:buNone/>
              <a:defRPr sz="1600" b="0" i="0">
                <a:latin typeface="FiraGO Book" panose="020B0503050000020004" pitchFamily="34" charset="0"/>
                <a:cs typeface="FiraGO Book" panose="020B0503050000020004" pitchFamily="34" charset="0"/>
              </a:defRPr>
            </a:lvl1pPr>
            <a:lvl2pPr marL="457200" indent="0">
              <a:buFontTx/>
              <a:buNone/>
              <a:defRPr sz="1800" b="0" i="0">
                <a:latin typeface="FiraGO Book" panose="020B0503050000020004" pitchFamily="34" charset="0"/>
                <a:cs typeface="FiraGO Book" panose="020B0503050000020004" pitchFamily="34" charset="0"/>
              </a:defRPr>
            </a:lvl2pPr>
            <a:lvl3pPr marL="914400" indent="0">
              <a:buFontTx/>
              <a:buNone/>
              <a:defRPr sz="1800" b="0" i="0">
                <a:latin typeface="FiraGO Book" panose="020B0503050000020004" pitchFamily="34" charset="0"/>
                <a:cs typeface="FiraGO Book" panose="020B0503050000020004" pitchFamily="34" charset="0"/>
              </a:defRPr>
            </a:lvl3pPr>
            <a:lvl4pPr marL="1371600" indent="0">
              <a:buFontTx/>
              <a:buNone/>
              <a:defRPr sz="1800" b="0" i="0">
                <a:latin typeface="FiraGO Book" panose="020B0503050000020004" pitchFamily="34" charset="0"/>
                <a:cs typeface="FiraGO Book" panose="020B0503050000020004" pitchFamily="34" charset="0"/>
              </a:defRPr>
            </a:lvl4pPr>
            <a:lvl5pPr marL="1828800" indent="0">
              <a:buFontTx/>
              <a:buNone/>
              <a:defRPr sz="1800" b="0" i="0">
                <a:latin typeface="FiraGO Book" panose="020B0503050000020004" pitchFamily="34" charset="0"/>
                <a:cs typeface="FiraGO Book" panose="020B0503050000020004" pitchFamily="34" charset="0"/>
              </a:defRPr>
            </a:lvl5pPr>
          </a:lstStyle>
          <a:p>
            <a:pPr lvl="0"/>
            <a:r>
              <a:rPr lang="en-GB"/>
              <a:t>Click to edit Master text styles</a:t>
            </a:r>
          </a:p>
        </p:txBody>
      </p:sp>
    </p:spTree>
    <p:extLst>
      <p:ext uri="{BB962C8B-B14F-4D97-AF65-F5344CB8AC3E}">
        <p14:creationId xmlns:p14="http://schemas.microsoft.com/office/powerpoint/2010/main" val="4151669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flur">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87EC839-5CF3-704B-9536-32ADFB848510}"/>
              </a:ext>
            </a:extLst>
          </p:cNvPr>
          <p:cNvCxnSpPr>
            <a:cxnSpLocks/>
          </p:cNvCxnSpPr>
          <p:nvPr userDrawn="1"/>
        </p:nvCxnSpPr>
        <p:spPr>
          <a:xfrm>
            <a:off x="1141591" y="4326111"/>
            <a:ext cx="35000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Vertical Text Placeholder 16">
            <a:extLst>
              <a:ext uri="{FF2B5EF4-FFF2-40B4-BE49-F238E27FC236}">
                <a16:creationId xmlns:a16="http://schemas.microsoft.com/office/drawing/2014/main" id="{D2228170-6F7F-D142-92D2-C221A362C7A8}"/>
              </a:ext>
            </a:extLst>
          </p:cNvPr>
          <p:cNvSpPr>
            <a:spLocks noGrp="1"/>
          </p:cNvSpPr>
          <p:nvPr>
            <p:ph type="body" orient="vert" sz="quarter" idx="10" hasCustomPrompt="1"/>
          </p:nvPr>
        </p:nvSpPr>
        <p:spPr>
          <a:xfrm rot="10800000">
            <a:off x="504327" y="1151731"/>
            <a:ext cx="558119" cy="4554538"/>
          </a:xfrm>
          <a:prstGeom prst="rect">
            <a:avLst/>
          </a:prstGeom>
        </p:spPr>
        <p:txBody>
          <a:bodyPr vert="eaVert"/>
          <a:lstStyle>
            <a:lvl1pPr marL="0" indent="0" algn="r">
              <a:buFontTx/>
              <a:buNone/>
              <a:defRPr sz="2400" b="1" i="0">
                <a:solidFill>
                  <a:srgbClr val="092E1E"/>
                </a:solidFill>
                <a:latin typeface="FiraGO SemiBold" panose="020B0503050000020004" pitchFamily="34" charset="0"/>
                <a:cs typeface="FiraGO SemiBold" panose="020B0503050000020004" pitchFamily="34" charset="0"/>
              </a:defRPr>
            </a:lvl1pPr>
          </a:lstStyle>
          <a:p>
            <a:pPr lvl="0"/>
            <a:r>
              <a:rPr lang="en-GB" err="1"/>
              <a:t>Fyrirsögn</a:t>
            </a:r>
            <a:endParaRPr lang="en-IS"/>
          </a:p>
        </p:txBody>
      </p:sp>
      <p:cxnSp>
        <p:nvCxnSpPr>
          <p:cNvPr id="19" name="Straight Connector 18">
            <a:extLst>
              <a:ext uri="{FF2B5EF4-FFF2-40B4-BE49-F238E27FC236}">
                <a16:creationId xmlns:a16="http://schemas.microsoft.com/office/drawing/2014/main" id="{B93921FA-5355-B145-9C06-84D7CC6A9FF7}"/>
              </a:ext>
            </a:extLst>
          </p:cNvPr>
          <p:cNvCxnSpPr>
            <a:cxnSpLocks/>
          </p:cNvCxnSpPr>
          <p:nvPr userDrawn="1"/>
        </p:nvCxnSpPr>
        <p:spPr>
          <a:xfrm flipH="1">
            <a:off x="504327" y="1010194"/>
            <a:ext cx="557711" cy="0"/>
          </a:xfrm>
          <a:prstGeom prst="line">
            <a:avLst/>
          </a:prstGeom>
          <a:ln w="19050">
            <a:solidFill>
              <a:srgbClr val="092E1E"/>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7535E584-2FF1-0A46-9542-248C304C3A78}"/>
              </a:ext>
            </a:extLst>
          </p:cNvPr>
          <p:cNvSpPr>
            <a:spLocks noGrp="1"/>
          </p:cNvSpPr>
          <p:nvPr>
            <p:ph type="body" sz="quarter" idx="11" hasCustomPrompt="1"/>
          </p:nvPr>
        </p:nvSpPr>
        <p:spPr>
          <a:xfrm>
            <a:off x="503917" y="512388"/>
            <a:ext cx="558121" cy="427038"/>
          </a:xfrm>
          <a:prstGeom prst="rect">
            <a:avLst/>
          </a:prstGeom>
        </p:spPr>
        <p:txBody>
          <a:bodyPr/>
          <a:lstStyle>
            <a:lvl1pPr marL="0" indent="0" algn="ctr">
              <a:buFontTx/>
              <a:buNone/>
              <a:defRPr sz="2400" b="1" i="0">
                <a:solidFill>
                  <a:srgbClr val="092E1E"/>
                </a:solidFill>
                <a:latin typeface="FiraGO SemiBold" panose="020B0503050000020004" pitchFamily="34" charset="0"/>
                <a:cs typeface="FiraGO SemiBold" panose="020B0503050000020004" pitchFamily="34" charset="0"/>
              </a:defRPr>
            </a:lvl1pPr>
          </a:lstStyle>
          <a:p>
            <a:pPr lvl="0"/>
            <a:r>
              <a:rPr lang="en-GB"/>
              <a:t>1.1</a:t>
            </a:r>
            <a:endParaRPr lang="en-IS"/>
          </a:p>
        </p:txBody>
      </p:sp>
    </p:spTree>
    <p:extLst>
      <p:ext uri="{BB962C8B-B14F-4D97-AF65-F5344CB8AC3E}">
        <p14:creationId xmlns:p14="http://schemas.microsoft.com/office/powerpoint/2010/main" val="64518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ginmal">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87EC839-5CF3-704B-9536-32ADFB848510}"/>
              </a:ext>
            </a:extLst>
          </p:cNvPr>
          <p:cNvCxnSpPr>
            <a:cxnSpLocks/>
          </p:cNvCxnSpPr>
          <p:nvPr userDrawn="1"/>
        </p:nvCxnSpPr>
        <p:spPr>
          <a:xfrm>
            <a:off x="1141591" y="4326111"/>
            <a:ext cx="35000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D189600-914D-D942-B5F9-3D7DCF2AE249}"/>
              </a:ext>
            </a:extLst>
          </p:cNvPr>
          <p:cNvSpPr>
            <a:spLocks noGrp="1"/>
          </p:cNvSpPr>
          <p:nvPr>
            <p:ph type="body" sz="quarter" idx="12"/>
          </p:nvPr>
        </p:nvSpPr>
        <p:spPr>
          <a:xfrm>
            <a:off x="1141590" y="888146"/>
            <a:ext cx="9901547" cy="789927"/>
          </a:xfrm>
          <a:prstGeom prst="rect">
            <a:avLst/>
          </a:prstGeom>
        </p:spPr>
        <p:txBody>
          <a:bodyPr/>
          <a:lstStyle>
            <a:lvl1pPr marL="0" indent="0">
              <a:buFontTx/>
              <a:buNone/>
              <a:defRPr sz="3300" b="1" i="0">
                <a:solidFill>
                  <a:srgbClr val="09501E"/>
                </a:solidFill>
                <a:latin typeface="FiraGO SemiBold" panose="020B0503050000020004" pitchFamily="34" charset="0"/>
                <a:cs typeface="FiraGO SemiBold" panose="020B0503050000020004" pitchFamily="34" charset="0"/>
              </a:defRPr>
            </a:lvl1pPr>
            <a:lvl2pPr>
              <a:defRPr b="1" i="0">
                <a:latin typeface="FiraGO SemiBold" panose="020B0503050000020004" pitchFamily="34" charset="0"/>
                <a:cs typeface="FiraGO SemiBold" panose="020B0503050000020004" pitchFamily="34" charset="0"/>
              </a:defRPr>
            </a:lvl2pPr>
            <a:lvl3pPr>
              <a:defRPr b="1" i="0">
                <a:latin typeface="FiraGO SemiBold" panose="020B0503050000020004" pitchFamily="34" charset="0"/>
                <a:cs typeface="FiraGO SemiBold" panose="020B0503050000020004" pitchFamily="34" charset="0"/>
              </a:defRPr>
            </a:lvl3pPr>
            <a:lvl4pPr>
              <a:defRPr b="1" i="0">
                <a:latin typeface="FiraGO SemiBold" panose="020B0503050000020004" pitchFamily="34" charset="0"/>
                <a:cs typeface="FiraGO SemiBold" panose="020B0503050000020004" pitchFamily="34" charset="0"/>
              </a:defRPr>
            </a:lvl4pPr>
            <a:lvl5pPr>
              <a:defRPr b="1" i="0">
                <a:latin typeface="FiraGO SemiBold" panose="020B0503050000020004" pitchFamily="34" charset="0"/>
                <a:cs typeface="FiraGO SemiBold" panose="020B0503050000020004" pitchFamily="34" charset="0"/>
              </a:defRPr>
            </a:lvl5pPr>
          </a:lstStyle>
          <a:p>
            <a:pPr lvl="0"/>
            <a:r>
              <a:rPr lang="en-GB"/>
              <a:t>Click to edit Master text style</a:t>
            </a:r>
          </a:p>
        </p:txBody>
      </p:sp>
      <p:sp>
        <p:nvSpPr>
          <p:cNvPr id="7" name="Text Placeholder 6">
            <a:extLst>
              <a:ext uri="{FF2B5EF4-FFF2-40B4-BE49-F238E27FC236}">
                <a16:creationId xmlns:a16="http://schemas.microsoft.com/office/drawing/2014/main" id="{85000A2C-81C2-ED4C-9871-E489B4AE0E6E}"/>
              </a:ext>
            </a:extLst>
          </p:cNvPr>
          <p:cNvSpPr>
            <a:spLocks noGrp="1"/>
          </p:cNvSpPr>
          <p:nvPr>
            <p:ph type="body" sz="quarter" idx="13"/>
          </p:nvPr>
        </p:nvSpPr>
        <p:spPr>
          <a:xfrm>
            <a:off x="1141413" y="1838325"/>
            <a:ext cx="5601031" cy="4592638"/>
          </a:xfrm>
          <a:prstGeom prst="rect">
            <a:avLst/>
          </a:prstGeom>
        </p:spPr>
        <p:txBody>
          <a:bodyPr/>
          <a:lstStyle>
            <a:lvl1pPr marL="0" indent="0">
              <a:lnSpc>
                <a:spcPts val="2400"/>
              </a:lnSpc>
              <a:buFontTx/>
              <a:buNone/>
              <a:defRPr sz="1600" b="0" i="0">
                <a:latin typeface="FiraGO Book" panose="020B0503050000020004" pitchFamily="34" charset="0"/>
                <a:cs typeface="FiraGO Book" panose="020B0503050000020004" pitchFamily="34" charset="0"/>
              </a:defRPr>
            </a:lvl1pPr>
            <a:lvl2pPr marL="457200" indent="0">
              <a:buFontTx/>
              <a:buNone/>
              <a:defRPr sz="1800" b="0" i="0">
                <a:latin typeface="FiraGO Book" panose="020B0503050000020004" pitchFamily="34" charset="0"/>
                <a:cs typeface="FiraGO Book" panose="020B0503050000020004" pitchFamily="34" charset="0"/>
              </a:defRPr>
            </a:lvl2pPr>
            <a:lvl3pPr marL="914400" indent="0">
              <a:buFontTx/>
              <a:buNone/>
              <a:defRPr sz="1800" b="0" i="0">
                <a:latin typeface="FiraGO Book" panose="020B0503050000020004" pitchFamily="34" charset="0"/>
                <a:cs typeface="FiraGO Book" panose="020B0503050000020004" pitchFamily="34" charset="0"/>
              </a:defRPr>
            </a:lvl3pPr>
            <a:lvl4pPr marL="1371600" indent="0">
              <a:buFontTx/>
              <a:buNone/>
              <a:defRPr sz="1800" b="0" i="0">
                <a:latin typeface="FiraGO Book" panose="020B0503050000020004" pitchFamily="34" charset="0"/>
                <a:cs typeface="FiraGO Book" panose="020B0503050000020004" pitchFamily="34" charset="0"/>
              </a:defRPr>
            </a:lvl4pPr>
            <a:lvl5pPr marL="1828800" indent="0">
              <a:buFontTx/>
              <a:buNone/>
              <a:defRPr sz="1800" b="0" i="0">
                <a:latin typeface="FiraGO Book" panose="020B0503050000020004" pitchFamily="34" charset="0"/>
                <a:cs typeface="FiraGO Book" panose="020B0503050000020004" pitchFamily="34" charset="0"/>
              </a:defRPr>
            </a:lvl5pPr>
          </a:lstStyle>
          <a:p>
            <a:pPr lvl="0"/>
            <a:r>
              <a:rPr lang="en-GB"/>
              <a:t>Click to edit Master text styles</a:t>
            </a:r>
          </a:p>
        </p:txBody>
      </p:sp>
    </p:spTree>
    <p:extLst>
      <p:ext uri="{BB962C8B-B14F-4D97-AF65-F5344CB8AC3E}">
        <p14:creationId xmlns:p14="http://schemas.microsoft.com/office/powerpoint/2010/main" val="2790614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illisida">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EEB1F7E-2A8D-504D-B0F6-19363E52AB3C}"/>
              </a:ext>
            </a:extLst>
          </p:cNvPr>
          <p:cNvSpPr>
            <a:spLocks noGrp="1"/>
          </p:cNvSpPr>
          <p:nvPr>
            <p:ph type="body" sz="quarter" idx="10" hasCustomPrompt="1"/>
          </p:nvPr>
        </p:nvSpPr>
        <p:spPr>
          <a:xfrm>
            <a:off x="1078095" y="3093810"/>
            <a:ext cx="5171980" cy="1729399"/>
          </a:xfrm>
          <a:prstGeom prst="rect">
            <a:avLst/>
          </a:prstGeom>
        </p:spPr>
        <p:txBody>
          <a:bodyPr/>
          <a:lstStyle>
            <a:lvl1pPr marL="0" indent="0">
              <a:lnSpc>
                <a:spcPct val="80000"/>
              </a:lnSpc>
              <a:buFontTx/>
              <a:buNone/>
              <a:defRPr sz="3800" b="1" i="0">
                <a:solidFill>
                  <a:srgbClr val="092E1E"/>
                </a:solidFill>
                <a:latin typeface="FiraGO SemiBold" panose="020B0503050000020004" pitchFamily="34" charset="0"/>
                <a:cs typeface="FiraGO SemiBold" panose="020B0503050000020004" pitchFamily="34" charset="0"/>
              </a:defRPr>
            </a:lvl1pPr>
          </a:lstStyle>
          <a:p>
            <a:pPr lvl="0"/>
            <a:r>
              <a:rPr lang="en-GB" err="1"/>
              <a:t>Fyrirsögn</a:t>
            </a:r>
            <a:r>
              <a:rPr lang="en-GB"/>
              <a:t> </a:t>
            </a:r>
            <a:r>
              <a:rPr lang="en-GB" err="1"/>
              <a:t>í</a:t>
            </a:r>
            <a:endParaRPr lang="en-GB"/>
          </a:p>
          <a:p>
            <a:pPr lvl="0"/>
            <a:r>
              <a:rPr lang="en-GB" err="1"/>
              <a:t>tveimur</a:t>
            </a:r>
            <a:r>
              <a:rPr lang="en-GB"/>
              <a:t> </a:t>
            </a:r>
            <a:r>
              <a:rPr lang="en-GB" err="1"/>
              <a:t>línum</a:t>
            </a:r>
            <a:endParaRPr lang="en-GB"/>
          </a:p>
        </p:txBody>
      </p:sp>
      <p:sp>
        <p:nvSpPr>
          <p:cNvPr id="10" name="Text Placeholder 9">
            <a:extLst>
              <a:ext uri="{FF2B5EF4-FFF2-40B4-BE49-F238E27FC236}">
                <a16:creationId xmlns:a16="http://schemas.microsoft.com/office/drawing/2014/main" id="{6DB5F931-388D-E84A-BE82-E8D7C4709E74}"/>
              </a:ext>
            </a:extLst>
          </p:cNvPr>
          <p:cNvSpPr>
            <a:spLocks noGrp="1"/>
          </p:cNvSpPr>
          <p:nvPr>
            <p:ph type="body" sz="quarter" idx="11" hasCustomPrompt="1"/>
          </p:nvPr>
        </p:nvSpPr>
        <p:spPr>
          <a:xfrm>
            <a:off x="1078095" y="2531889"/>
            <a:ext cx="3073400" cy="681037"/>
          </a:xfrm>
          <a:prstGeom prst="rect">
            <a:avLst/>
          </a:prstGeom>
        </p:spPr>
        <p:txBody>
          <a:bodyPr/>
          <a:lstStyle>
            <a:lvl1pPr marL="0" indent="0">
              <a:buFontTx/>
              <a:buNone/>
              <a:defRPr sz="2400" b="0" i="0">
                <a:solidFill>
                  <a:srgbClr val="F18921"/>
                </a:solidFill>
                <a:latin typeface="FiraGO Book" panose="020B0503050000020004" pitchFamily="34" charset="0"/>
                <a:cs typeface="FiraGO Book" panose="020B0503050000020004" pitchFamily="34" charset="0"/>
              </a:defRPr>
            </a:lvl1pPr>
          </a:lstStyle>
          <a:p>
            <a:pPr lvl="0"/>
            <a:r>
              <a:rPr lang="en-GB" err="1"/>
              <a:t>Dæmi</a:t>
            </a:r>
            <a:r>
              <a:rPr lang="en-GB"/>
              <a:t> 1</a:t>
            </a:r>
            <a:endParaRPr lang="en-IS"/>
          </a:p>
        </p:txBody>
      </p:sp>
    </p:spTree>
    <p:extLst>
      <p:ext uri="{BB962C8B-B14F-4D97-AF65-F5344CB8AC3E}">
        <p14:creationId xmlns:p14="http://schemas.microsoft.com/office/powerpoint/2010/main" val="407396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Forsida">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EEB1F7E-2A8D-504D-B0F6-19363E52AB3C}"/>
              </a:ext>
            </a:extLst>
          </p:cNvPr>
          <p:cNvSpPr>
            <a:spLocks noGrp="1"/>
          </p:cNvSpPr>
          <p:nvPr>
            <p:ph type="body" sz="quarter" idx="10" hasCustomPrompt="1"/>
          </p:nvPr>
        </p:nvSpPr>
        <p:spPr>
          <a:xfrm>
            <a:off x="1078095" y="3154770"/>
            <a:ext cx="3772579" cy="1304019"/>
          </a:xfrm>
          <a:prstGeom prst="rect">
            <a:avLst/>
          </a:prstGeom>
        </p:spPr>
        <p:txBody>
          <a:bodyPr/>
          <a:lstStyle>
            <a:lvl1pPr marL="0" indent="0">
              <a:lnSpc>
                <a:spcPct val="80000"/>
              </a:lnSpc>
              <a:buFontTx/>
              <a:buNone/>
              <a:defRPr sz="3800" b="1" i="0">
                <a:solidFill>
                  <a:schemeClr val="bg1"/>
                </a:solidFill>
                <a:latin typeface="FiraGO SemiBold" panose="020B0503050000020004" pitchFamily="34" charset="0"/>
                <a:cs typeface="FiraGO SemiBold" panose="020B0503050000020004" pitchFamily="34" charset="0"/>
              </a:defRPr>
            </a:lvl1pPr>
          </a:lstStyle>
          <a:p>
            <a:pPr lvl="0"/>
            <a:r>
              <a:rPr lang="en-GB" err="1"/>
              <a:t>Fyrirsögn</a:t>
            </a:r>
            <a:r>
              <a:rPr lang="en-GB"/>
              <a:t> </a:t>
            </a:r>
            <a:r>
              <a:rPr lang="en-GB" err="1"/>
              <a:t>í</a:t>
            </a:r>
            <a:r>
              <a:rPr lang="en-GB"/>
              <a:t> </a:t>
            </a:r>
          </a:p>
          <a:p>
            <a:pPr lvl="0"/>
            <a:r>
              <a:rPr lang="en-GB" err="1"/>
              <a:t>tveimur</a:t>
            </a:r>
            <a:r>
              <a:rPr lang="en-GB"/>
              <a:t> </a:t>
            </a:r>
            <a:r>
              <a:rPr lang="en-GB" err="1"/>
              <a:t>línum</a:t>
            </a:r>
            <a:endParaRPr lang="en-GB"/>
          </a:p>
        </p:txBody>
      </p:sp>
    </p:spTree>
    <p:extLst>
      <p:ext uri="{BB962C8B-B14F-4D97-AF65-F5344CB8AC3E}">
        <p14:creationId xmlns:p14="http://schemas.microsoft.com/office/powerpoint/2010/main" val="2299303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C764DE79-268F-4C1A-8933-263129D2AF90}" type="datetimeFigureOut">
              <a:rPr lang="en-US" dirty="0"/>
              <a:t>3/17/2021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8233707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4.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3E3345-620F-924C-9C6F-3594FA1D39EF}"/>
              </a:ext>
            </a:extLst>
          </p:cNvPr>
          <p:cNvSpPr/>
          <p:nvPr userDrawn="1"/>
        </p:nvSpPr>
        <p:spPr>
          <a:xfrm>
            <a:off x="1107062" y="0"/>
            <a:ext cx="11084938" cy="870509"/>
          </a:xfrm>
          <a:prstGeom prst="rect">
            <a:avLst/>
          </a:prstGeom>
          <a:solidFill>
            <a:srgbClr val="85A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3" name="Rectangle 2">
            <a:extLst>
              <a:ext uri="{FF2B5EF4-FFF2-40B4-BE49-F238E27FC236}">
                <a16:creationId xmlns:a16="http://schemas.microsoft.com/office/drawing/2014/main" id="{DA4C8394-0C1B-434D-A40F-6E3464670AB2}"/>
              </a:ext>
            </a:extLst>
          </p:cNvPr>
          <p:cNvSpPr/>
          <p:nvPr userDrawn="1"/>
        </p:nvSpPr>
        <p:spPr>
          <a:xfrm>
            <a:off x="0" y="870509"/>
            <a:ext cx="12189533" cy="5987491"/>
          </a:xfrm>
          <a:prstGeom prst="rect">
            <a:avLst/>
          </a:prstGeom>
          <a:solidFill>
            <a:srgbClr val="032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extBox 3">
            <a:extLst>
              <a:ext uri="{FF2B5EF4-FFF2-40B4-BE49-F238E27FC236}">
                <a16:creationId xmlns:a16="http://schemas.microsoft.com/office/drawing/2014/main" id="{EF08CC02-F212-5D47-988A-164B9E6C8623}"/>
              </a:ext>
            </a:extLst>
          </p:cNvPr>
          <p:cNvSpPr txBox="1"/>
          <p:nvPr userDrawn="1"/>
        </p:nvSpPr>
        <p:spPr>
          <a:xfrm>
            <a:off x="56729" y="289796"/>
            <a:ext cx="1017386" cy="353943"/>
          </a:xfrm>
          <a:prstGeom prst="rect">
            <a:avLst/>
          </a:prstGeom>
          <a:noFill/>
        </p:spPr>
        <p:txBody>
          <a:bodyPr wrap="square" rtlCol="0">
            <a:spAutoFit/>
          </a:bodyPr>
          <a:lstStyle/>
          <a:p>
            <a:r>
              <a:rPr lang="en-IS" sz="1700" b="1" i="0">
                <a:solidFill>
                  <a:srgbClr val="092E1E"/>
                </a:solidFill>
                <a:latin typeface="FiraGO SemiBold" panose="020B0503050000020004" pitchFamily="34" charset="0"/>
                <a:cs typeface="FiraGO SemiBold" panose="020B0503050000020004" pitchFamily="34" charset="0"/>
              </a:rPr>
              <a:t>01.05.21</a:t>
            </a:r>
          </a:p>
        </p:txBody>
      </p:sp>
      <p:sp>
        <p:nvSpPr>
          <p:cNvPr id="6" name="TextBox 5">
            <a:extLst>
              <a:ext uri="{FF2B5EF4-FFF2-40B4-BE49-F238E27FC236}">
                <a16:creationId xmlns:a16="http://schemas.microsoft.com/office/drawing/2014/main" id="{2C30AB85-6DF9-3D4F-A827-C2A20B09CB70}"/>
              </a:ext>
            </a:extLst>
          </p:cNvPr>
          <p:cNvSpPr txBox="1"/>
          <p:nvPr userDrawn="1"/>
        </p:nvSpPr>
        <p:spPr>
          <a:xfrm>
            <a:off x="10065085" y="289796"/>
            <a:ext cx="2039706" cy="353943"/>
          </a:xfrm>
          <a:prstGeom prst="rect">
            <a:avLst/>
          </a:prstGeom>
          <a:noFill/>
        </p:spPr>
        <p:txBody>
          <a:bodyPr wrap="square" rtlCol="0">
            <a:spAutoFit/>
          </a:bodyPr>
          <a:lstStyle/>
          <a:p>
            <a:r>
              <a:rPr lang="en-GB" sz="1700" b="1" i="0">
                <a:solidFill>
                  <a:srgbClr val="092E1E"/>
                </a:solidFill>
                <a:latin typeface="FiraGO SemiBold" panose="020B0503050000020004" pitchFamily="34" charset="0"/>
                <a:cs typeface="FiraGO SemiBold" panose="020B0503050000020004" pitchFamily="34" charset="0"/>
              </a:rPr>
              <a:t>b</a:t>
            </a:r>
            <a:r>
              <a:rPr lang="en-IS" sz="1700" b="1" i="0">
                <a:solidFill>
                  <a:srgbClr val="092E1E"/>
                </a:solidFill>
                <a:latin typeface="FiraGO SemiBold" panose="020B0503050000020004" pitchFamily="34" charset="0"/>
                <a:cs typeface="FiraGO SemiBold" panose="020B0503050000020004" pitchFamily="34" charset="0"/>
              </a:rPr>
              <a:t>etrivinnutimi.is</a:t>
            </a:r>
          </a:p>
        </p:txBody>
      </p:sp>
    </p:spTree>
    <p:extLst>
      <p:ext uri="{BB962C8B-B14F-4D97-AF65-F5344CB8AC3E}">
        <p14:creationId xmlns:p14="http://schemas.microsoft.com/office/powerpoint/2010/main" val="279805694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3E3345-620F-924C-9C6F-3594FA1D39EF}"/>
              </a:ext>
            </a:extLst>
          </p:cNvPr>
          <p:cNvSpPr/>
          <p:nvPr userDrawn="1"/>
        </p:nvSpPr>
        <p:spPr>
          <a:xfrm>
            <a:off x="1107062" y="0"/>
            <a:ext cx="11084938" cy="870509"/>
          </a:xfrm>
          <a:prstGeom prst="rect">
            <a:avLst/>
          </a:prstGeom>
          <a:solidFill>
            <a:srgbClr val="032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3" name="Rectangle 2">
            <a:extLst>
              <a:ext uri="{FF2B5EF4-FFF2-40B4-BE49-F238E27FC236}">
                <a16:creationId xmlns:a16="http://schemas.microsoft.com/office/drawing/2014/main" id="{DA4C8394-0C1B-434D-A40F-6E3464670AB2}"/>
              </a:ext>
            </a:extLst>
          </p:cNvPr>
          <p:cNvSpPr/>
          <p:nvPr userDrawn="1"/>
        </p:nvSpPr>
        <p:spPr>
          <a:xfrm>
            <a:off x="0" y="870509"/>
            <a:ext cx="12189533" cy="5987491"/>
          </a:xfrm>
          <a:prstGeom prst="rect">
            <a:avLst/>
          </a:prstGeom>
          <a:solidFill>
            <a:srgbClr val="85A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extBox 3">
            <a:extLst>
              <a:ext uri="{FF2B5EF4-FFF2-40B4-BE49-F238E27FC236}">
                <a16:creationId xmlns:a16="http://schemas.microsoft.com/office/drawing/2014/main" id="{EF08CC02-F212-5D47-988A-164B9E6C8623}"/>
              </a:ext>
            </a:extLst>
          </p:cNvPr>
          <p:cNvSpPr txBox="1"/>
          <p:nvPr userDrawn="1"/>
        </p:nvSpPr>
        <p:spPr>
          <a:xfrm>
            <a:off x="249951" y="289796"/>
            <a:ext cx="724205" cy="353943"/>
          </a:xfrm>
          <a:prstGeom prst="rect">
            <a:avLst/>
          </a:prstGeom>
          <a:noFill/>
        </p:spPr>
        <p:txBody>
          <a:bodyPr wrap="square" rtlCol="0">
            <a:spAutoFit/>
          </a:bodyPr>
          <a:lstStyle/>
          <a:p>
            <a:r>
              <a:rPr lang="en-IS" sz="1700" b="1" i="0">
                <a:solidFill>
                  <a:srgbClr val="092E1E"/>
                </a:solidFill>
                <a:latin typeface="FiraGO SemiBold" panose="020B0503050000020004" pitchFamily="34" charset="0"/>
                <a:cs typeface="FiraGO SemiBold" panose="020B0503050000020004" pitchFamily="34" charset="0"/>
              </a:rPr>
              <a:t>2020</a:t>
            </a:r>
          </a:p>
        </p:txBody>
      </p:sp>
      <p:sp>
        <p:nvSpPr>
          <p:cNvPr id="6" name="TextBox 5">
            <a:extLst>
              <a:ext uri="{FF2B5EF4-FFF2-40B4-BE49-F238E27FC236}">
                <a16:creationId xmlns:a16="http://schemas.microsoft.com/office/drawing/2014/main" id="{2C30AB85-6DF9-3D4F-A827-C2A20B09CB70}"/>
              </a:ext>
            </a:extLst>
          </p:cNvPr>
          <p:cNvSpPr txBox="1"/>
          <p:nvPr userDrawn="1"/>
        </p:nvSpPr>
        <p:spPr>
          <a:xfrm>
            <a:off x="10065085" y="289796"/>
            <a:ext cx="2039706" cy="353943"/>
          </a:xfrm>
          <a:prstGeom prst="rect">
            <a:avLst/>
          </a:prstGeom>
          <a:noFill/>
        </p:spPr>
        <p:txBody>
          <a:bodyPr wrap="square" rtlCol="0">
            <a:spAutoFit/>
          </a:bodyPr>
          <a:lstStyle/>
          <a:p>
            <a:r>
              <a:rPr lang="en-GB" sz="1700" b="1" i="0">
                <a:solidFill>
                  <a:schemeClr val="bg1"/>
                </a:solidFill>
                <a:latin typeface="FiraGO SemiBold" panose="020B0503050000020004" pitchFamily="34" charset="0"/>
                <a:cs typeface="FiraGO SemiBold" panose="020B0503050000020004" pitchFamily="34" charset="0"/>
              </a:rPr>
              <a:t>b</a:t>
            </a:r>
            <a:r>
              <a:rPr lang="en-IS" sz="1700" b="1" i="0">
                <a:solidFill>
                  <a:schemeClr val="bg1"/>
                </a:solidFill>
                <a:latin typeface="FiraGO SemiBold" panose="020B0503050000020004" pitchFamily="34" charset="0"/>
                <a:cs typeface="FiraGO SemiBold" panose="020B0503050000020004" pitchFamily="34" charset="0"/>
              </a:rPr>
              <a:t>etrivinnutimi.is</a:t>
            </a:r>
          </a:p>
        </p:txBody>
      </p:sp>
    </p:spTree>
    <p:extLst>
      <p:ext uri="{BB962C8B-B14F-4D97-AF65-F5344CB8AC3E}">
        <p14:creationId xmlns:p14="http://schemas.microsoft.com/office/powerpoint/2010/main" val="3953160712"/>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8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3E3345-620F-924C-9C6F-3594FA1D39EF}"/>
              </a:ext>
            </a:extLst>
          </p:cNvPr>
          <p:cNvSpPr/>
          <p:nvPr userDrawn="1"/>
        </p:nvSpPr>
        <p:spPr>
          <a:xfrm>
            <a:off x="1107062" y="1"/>
            <a:ext cx="11084938" cy="243839"/>
          </a:xfrm>
          <a:prstGeom prst="rect">
            <a:avLst/>
          </a:prstGeom>
          <a:solidFill>
            <a:srgbClr val="032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9" name="Rectangle 8">
            <a:extLst>
              <a:ext uri="{FF2B5EF4-FFF2-40B4-BE49-F238E27FC236}">
                <a16:creationId xmlns:a16="http://schemas.microsoft.com/office/drawing/2014/main" id="{8615EA64-0CC3-0D42-BA21-3327A7DF9861}"/>
              </a:ext>
            </a:extLst>
          </p:cNvPr>
          <p:cNvSpPr/>
          <p:nvPr userDrawn="1"/>
        </p:nvSpPr>
        <p:spPr>
          <a:xfrm>
            <a:off x="1073" y="1"/>
            <a:ext cx="1105989" cy="243839"/>
          </a:xfrm>
          <a:prstGeom prst="rect">
            <a:avLst/>
          </a:prstGeom>
          <a:solidFill>
            <a:srgbClr val="85A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2965237722"/>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82" r:id="rId3"/>
    <p:sldLayoutId id="214748368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
        <p:nvSpPr>
          <p:cNvPr id="7" name="Rectangle 6">
            <a:extLst>
              <a:ext uri="{FF2B5EF4-FFF2-40B4-BE49-F238E27FC236}">
                <a16:creationId xmlns:a16="http://schemas.microsoft.com/office/drawing/2014/main" id="{1594FAE5-4079-5646-B13A-1FC350CCB2F3}"/>
              </a:ext>
            </a:extLst>
          </p:cNvPr>
          <p:cNvSpPr/>
          <p:nvPr userDrawn="1"/>
        </p:nvSpPr>
        <p:spPr>
          <a:xfrm>
            <a:off x="1107062" y="0"/>
            <a:ext cx="11084938" cy="870509"/>
          </a:xfrm>
          <a:prstGeom prst="rect">
            <a:avLst/>
          </a:prstGeom>
          <a:solidFill>
            <a:srgbClr val="85A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8" name="Rectangle 7">
            <a:extLst>
              <a:ext uri="{FF2B5EF4-FFF2-40B4-BE49-F238E27FC236}">
                <a16:creationId xmlns:a16="http://schemas.microsoft.com/office/drawing/2014/main" id="{5F0F2FD0-4EDE-6243-B967-36AFC3E2C3C1}"/>
              </a:ext>
            </a:extLst>
          </p:cNvPr>
          <p:cNvSpPr/>
          <p:nvPr userDrawn="1"/>
        </p:nvSpPr>
        <p:spPr>
          <a:xfrm>
            <a:off x="0" y="870509"/>
            <a:ext cx="12189533" cy="5987491"/>
          </a:xfrm>
          <a:prstGeom prst="rect">
            <a:avLst/>
          </a:prstGeom>
          <a:solidFill>
            <a:srgbClr val="032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9" name="TextBox 8">
            <a:extLst>
              <a:ext uri="{FF2B5EF4-FFF2-40B4-BE49-F238E27FC236}">
                <a16:creationId xmlns:a16="http://schemas.microsoft.com/office/drawing/2014/main" id="{D1869A90-EEF2-424F-9FDF-B3ADFF3882AA}"/>
              </a:ext>
            </a:extLst>
          </p:cNvPr>
          <p:cNvSpPr txBox="1"/>
          <p:nvPr userDrawn="1"/>
        </p:nvSpPr>
        <p:spPr>
          <a:xfrm>
            <a:off x="56729" y="289796"/>
            <a:ext cx="1017386" cy="353943"/>
          </a:xfrm>
          <a:prstGeom prst="rect">
            <a:avLst/>
          </a:prstGeom>
          <a:noFill/>
        </p:spPr>
        <p:txBody>
          <a:bodyPr wrap="square" rtlCol="0">
            <a:spAutoFit/>
          </a:bodyPr>
          <a:lstStyle/>
          <a:p>
            <a:r>
              <a:rPr lang="en-IS" sz="1700" b="1" i="0">
                <a:solidFill>
                  <a:srgbClr val="092E1E"/>
                </a:solidFill>
                <a:latin typeface="FiraGO SemiBold" panose="020B0503050000020004" pitchFamily="34" charset="0"/>
                <a:cs typeface="FiraGO SemiBold" panose="020B0503050000020004" pitchFamily="34" charset="0"/>
              </a:rPr>
              <a:t>01.05.21</a:t>
            </a:r>
          </a:p>
        </p:txBody>
      </p:sp>
      <p:sp>
        <p:nvSpPr>
          <p:cNvPr id="10" name="TextBox 9">
            <a:extLst>
              <a:ext uri="{FF2B5EF4-FFF2-40B4-BE49-F238E27FC236}">
                <a16:creationId xmlns:a16="http://schemas.microsoft.com/office/drawing/2014/main" id="{2878350F-255E-0842-8F92-C674A127AD72}"/>
              </a:ext>
            </a:extLst>
          </p:cNvPr>
          <p:cNvSpPr txBox="1"/>
          <p:nvPr userDrawn="1"/>
        </p:nvSpPr>
        <p:spPr>
          <a:xfrm>
            <a:off x="10065085" y="289796"/>
            <a:ext cx="2039706" cy="353943"/>
          </a:xfrm>
          <a:prstGeom prst="rect">
            <a:avLst/>
          </a:prstGeom>
          <a:noFill/>
        </p:spPr>
        <p:txBody>
          <a:bodyPr wrap="square" rtlCol="0">
            <a:spAutoFit/>
          </a:bodyPr>
          <a:lstStyle/>
          <a:p>
            <a:r>
              <a:rPr lang="en-GB" sz="1700" b="1" i="0">
                <a:solidFill>
                  <a:srgbClr val="092E1E"/>
                </a:solidFill>
                <a:latin typeface="FiraGO SemiBold" panose="020B0503050000020004" pitchFamily="34" charset="0"/>
                <a:cs typeface="FiraGO SemiBold" panose="020B0503050000020004" pitchFamily="34" charset="0"/>
              </a:rPr>
              <a:t>b</a:t>
            </a:r>
            <a:r>
              <a:rPr lang="en-IS" sz="1700" b="1" i="0">
                <a:solidFill>
                  <a:srgbClr val="092E1E"/>
                </a:solidFill>
                <a:latin typeface="FiraGO SemiBold" panose="020B0503050000020004" pitchFamily="34" charset="0"/>
                <a:cs typeface="FiraGO SemiBold" panose="020B0503050000020004" pitchFamily="34" charset="0"/>
              </a:rPr>
              <a:t>etrivinnutimi.is</a:t>
            </a:r>
          </a:p>
        </p:txBody>
      </p:sp>
    </p:spTree>
    <p:extLst>
      <p:ext uri="{BB962C8B-B14F-4D97-AF65-F5344CB8AC3E}">
        <p14:creationId xmlns:p14="http://schemas.microsoft.com/office/powerpoint/2010/main" val="134908322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www.betrivinnutimi.is/vaktavinna/vaktakerfi-fraedsla/" TargetMode="External"/><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hyperlink" Target="mailto:betrivinnutimi@reykjavikurborg.is" TargetMode="External"/><Relationship Id="rId3" Type="http://schemas.openxmlformats.org/officeDocument/2006/relationships/hyperlink" Target="mailto:barahildur@rikissattasemjari.is" TargetMode="External"/><Relationship Id="rId7" Type="http://schemas.openxmlformats.org/officeDocument/2006/relationships/hyperlink" Target="mailto:kmr@fjr.is" TargetMode="External"/><Relationship Id="rId2" Type="http://schemas.openxmlformats.org/officeDocument/2006/relationships/hyperlink" Target="mailto:betrivinnutimi@rikissattasemjari.is" TargetMode="Externa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hyperlink" Target="mailto:sigridur.s.saemundsdottir@rikissattasemjari.is" TargetMode="External"/><Relationship Id="rId10" Type="http://schemas.openxmlformats.org/officeDocument/2006/relationships/hyperlink" Target="mailto:tryggvi@samtok.is" TargetMode="External"/><Relationship Id="rId4" Type="http://schemas.openxmlformats.org/officeDocument/2006/relationships/hyperlink" Target="mailto:aldis.magnusdottir@fjr.is" TargetMode="External"/><Relationship Id="rId9" Type="http://schemas.openxmlformats.org/officeDocument/2006/relationships/hyperlink" Target="mailto:betrivinnutimi@samband.i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betrivinnutimi.is/vaktavinna/" TargetMode="Externa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hyperlink" Target="https://www.facebook.com/Betri-vinnut%C3%ADmi-%C3%AD-vaktavinnu-101267958486188/" TargetMode="External"/><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hyperlink" Target="https://www.betrivinnutimi.is/frettir/frett/2021/03/11/Leidbeiningar-styrihops-um-meginreglur-vardandi-hvildartima/"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A7A135A-C741-4542-8664-141FB8F21C29}"/>
              </a:ext>
            </a:extLst>
          </p:cNvPr>
          <p:cNvSpPr>
            <a:spLocks noGrp="1"/>
          </p:cNvSpPr>
          <p:nvPr>
            <p:ph type="body" sz="quarter" idx="10"/>
          </p:nvPr>
        </p:nvSpPr>
        <p:spPr>
          <a:xfrm>
            <a:off x="1078094" y="2246811"/>
            <a:ext cx="4002951" cy="1304019"/>
          </a:xfrm>
        </p:spPr>
        <p:txBody>
          <a:bodyPr/>
          <a:lstStyle/>
          <a:p>
            <a:r>
              <a:rPr lang="en-GB" noProof="1"/>
              <a:t>Betri vinnutími í vaktavinnu</a:t>
            </a:r>
          </a:p>
          <a:p>
            <a:endParaRPr lang="en-IS" dirty="0"/>
          </a:p>
        </p:txBody>
      </p:sp>
      <p:sp>
        <p:nvSpPr>
          <p:cNvPr id="4" name="Text Placeholder 4">
            <a:extLst>
              <a:ext uri="{FF2B5EF4-FFF2-40B4-BE49-F238E27FC236}">
                <a16:creationId xmlns:a16="http://schemas.microsoft.com/office/drawing/2014/main" id="{C13EA183-29E8-450A-81BB-D5E890D4675A}"/>
              </a:ext>
            </a:extLst>
          </p:cNvPr>
          <p:cNvSpPr txBox="1">
            <a:spLocks/>
          </p:cNvSpPr>
          <p:nvPr/>
        </p:nvSpPr>
        <p:spPr>
          <a:xfrm>
            <a:off x="1078095" y="4384686"/>
            <a:ext cx="3994090" cy="1304019"/>
          </a:xfrm>
          <a:prstGeom prst="rect">
            <a:avLst/>
          </a:prstGeom>
        </p:spPr>
        <p:txBody>
          <a:bodyPr/>
          <a:lstStyle>
            <a:lvl1pPr marL="0" indent="0" algn="l" defTabSz="914400" rtl="0" eaLnBrk="1" latinLnBrk="0" hangingPunct="1">
              <a:lnSpc>
                <a:spcPct val="80000"/>
              </a:lnSpc>
              <a:spcBef>
                <a:spcPts val="1000"/>
              </a:spcBef>
              <a:buFontTx/>
              <a:buNone/>
              <a:defRPr sz="3800" b="1" i="0" kern="1200">
                <a:solidFill>
                  <a:schemeClr val="bg1"/>
                </a:solidFill>
                <a:latin typeface="FiraGO SemiBold" panose="020B0503050000020004" pitchFamily="34" charset="0"/>
                <a:ea typeface="+mn-ea"/>
                <a:cs typeface="FiraGO SemiBold" panose="020B05030500000200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noProof="1"/>
          </a:p>
        </p:txBody>
      </p:sp>
      <p:sp>
        <p:nvSpPr>
          <p:cNvPr id="7" name="Text Placeholder 4">
            <a:extLst>
              <a:ext uri="{FF2B5EF4-FFF2-40B4-BE49-F238E27FC236}">
                <a16:creationId xmlns:a16="http://schemas.microsoft.com/office/drawing/2014/main" id="{1A5696CA-1D6E-4C60-AA5E-77944EA0C741}"/>
              </a:ext>
            </a:extLst>
          </p:cNvPr>
          <p:cNvSpPr txBox="1">
            <a:spLocks/>
          </p:cNvSpPr>
          <p:nvPr/>
        </p:nvSpPr>
        <p:spPr>
          <a:xfrm>
            <a:off x="1078095" y="4530506"/>
            <a:ext cx="4308293" cy="1563113"/>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80000"/>
              </a:lnSpc>
              <a:spcBef>
                <a:spcPts val="1000"/>
              </a:spcBef>
              <a:buFontTx/>
              <a:buNone/>
              <a:defRPr sz="3800" b="1" i="0" kern="1200">
                <a:solidFill>
                  <a:schemeClr val="bg1"/>
                </a:solidFill>
                <a:latin typeface="FiraGO SemiBold" panose="020B0503050000020004" pitchFamily="34" charset="0"/>
                <a:ea typeface="+mn-ea"/>
                <a:cs typeface="FiraGO SemiBold" panose="020B05030500000200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b="0" noProof="1"/>
              <a:t>Fundur verkefnastjórnar og fulltrúum launagreiðenda</a:t>
            </a:r>
          </a:p>
          <a:p>
            <a:endParaRPr lang="en-GB" sz="2800" b="0" noProof="1"/>
          </a:p>
          <a:p>
            <a:r>
              <a:rPr lang="en-GB" sz="2800" b="0" dirty="0"/>
              <a:t>17. mars 2021</a:t>
            </a:r>
            <a:endParaRPr lang="en-IS" sz="2800" b="0" dirty="0"/>
          </a:p>
        </p:txBody>
      </p:sp>
      <p:pic>
        <p:nvPicPr>
          <p:cNvPr id="3" name="Mynd 2" descr="Mynd sem inniheldur klukka, hlutur, appels�nugulur, st�rt&#10;&#10;Lýsing sjálfkrafa búin til">
            <a:extLst>
              <a:ext uri="{FF2B5EF4-FFF2-40B4-BE49-F238E27FC236}">
                <a16:creationId xmlns:a16="http://schemas.microsoft.com/office/drawing/2014/main" id="{E658ACF5-1B2C-442F-A6D3-59772FBE8880}"/>
              </a:ext>
            </a:extLst>
          </p:cNvPr>
          <p:cNvPicPr>
            <a:picLocks noChangeAspect="1"/>
          </p:cNvPicPr>
          <p:nvPr/>
        </p:nvPicPr>
        <p:blipFill>
          <a:blip r:embed="rId3"/>
          <a:stretch>
            <a:fillRect/>
          </a:stretch>
        </p:blipFill>
        <p:spPr>
          <a:xfrm>
            <a:off x="4815839" y="0"/>
            <a:ext cx="7779895" cy="7779895"/>
          </a:xfrm>
          <a:prstGeom prst="rect">
            <a:avLst/>
          </a:prstGeom>
        </p:spPr>
      </p:pic>
    </p:spTree>
    <p:extLst>
      <p:ext uri="{BB962C8B-B14F-4D97-AF65-F5344CB8AC3E}">
        <p14:creationId xmlns:p14="http://schemas.microsoft.com/office/powerpoint/2010/main" val="2241934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552EC3-94F5-4262-864B-C9C2DD08350A}"/>
              </a:ext>
            </a:extLst>
          </p:cNvPr>
          <p:cNvSpPr>
            <a:spLocks noGrp="1"/>
          </p:cNvSpPr>
          <p:nvPr>
            <p:ph type="body" sz="quarter" idx="10"/>
          </p:nvPr>
        </p:nvSpPr>
        <p:spPr>
          <a:xfrm>
            <a:off x="1078095" y="3154770"/>
            <a:ext cx="7456305" cy="1304019"/>
          </a:xfrm>
        </p:spPr>
        <p:txBody>
          <a:bodyPr/>
          <a:lstStyle/>
          <a:p>
            <a:r>
              <a:rPr lang="is-IS" dirty="0"/>
              <a:t>Dæmi um fyrirmyndar vaktaplön</a:t>
            </a:r>
          </a:p>
        </p:txBody>
      </p:sp>
    </p:spTree>
    <p:extLst>
      <p:ext uri="{BB962C8B-B14F-4D97-AF65-F5344CB8AC3E}">
        <p14:creationId xmlns:p14="http://schemas.microsoft.com/office/powerpoint/2010/main" val="1439071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9326F9-BBBD-486E-99CD-4AEF4F4EB602}"/>
              </a:ext>
            </a:extLst>
          </p:cNvPr>
          <p:cNvSpPr>
            <a:spLocks noGrp="1"/>
          </p:cNvSpPr>
          <p:nvPr>
            <p:ph type="body" sz="quarter" idx="12"/>
          </p:nvPr>
        </p:nvSpPr>
        <p:spPr>
          <a:xfrm>
            <a:off x="735190" y="721892"/>
            <a:ext cx="3388991" cy="789927"/>
          </a:xfrm>
        </p:spPr>
        <p:txBody>
          <a:bodyPr/>
          <a:lstStyle/>
          <a:p>
            <a:r>
              <a:rPr lang="is-IS" sz="2400" dirty="0">
                <a:solidFill>
                  <a:srgbClr val="032742"/>
                </a:solidFill>
              </a:rPr>
              <a:t>Starfsmaður í sólarhringsstarfsemi </a:t>
            </a:r>
          </a:p>
          <a:p>
            <a:endParaRPr lang="is-IS" sz="2400" dirty="0">
              <a:solidFill>
                <a:srgbClr val="032742"/>
              </a:solidFill>
            </a:endParaRPr>
          </a:p>
          <a:p>
            <a:r>
              <a:rPr lang="is-IS" sz="2000" dirty="0">
                <a:solidFill>
                  <a:srgbClr val="032742"/>
                </a:solidFill>
              </a:rPr>
              <a:t>100% starf</a:t>
            </a:r>
          </a:p>
          <a:p>
            <a:endParaRPr lang="is-IS" sz="1800" dirty="0">
              <a:solidFill>
                <a:srgbClr val="032742"/>
              </a:solidFill>
            </a:endParaRPr>
          </a:p>
          <a:p>
            <a:r>
              <a:rPr lang="is-IS" sz="1800" dirty="0">
                <a:solidFill>
                  <a:srgbClr val="032742"/>
                </a:solidFill>
              </a:rPr>
              <a:t>Fjöldi </a:t>
            </a:r>
            <a:r>
              <a:rPr lang="is-IS" sz="1800" dirty="0" err="1">
                <a:solidFill>
                  <a:srgbClr val="032742"/>
                </a:solidFill>
              </a:rPr>
              <a:t>mætinga</a:t>
            </a:r>
            <a:r>
              <a:rPr lang="is-IS" sz="1800" dirty="0">
                <a:solidFill>
                  <a:srgbClr val="032742"/>
                </a:solidFill>
              </a:rPr>
              <a:t> 18</a:t>
            </a:r>
          </a:p>
          <a:p>
            <a:r>
              <a:rPr lang="is-IS" sz="1800" dirty="0">
                <a:solidFill>
                  <a:srgbClr val="032742"/>
                </a:solidFill>
              </a:rPr>
              <a:t>Vinnuframlag 144 klst. </a:t>
            </a:r>
          </a:p>
          <a:p>
            <a:r>
              <a:rPr lang="is-IS" sz="1800" dirty="0">
                <a:solidFill>
                  <a:srgbClr val="032742"/>
                </a:solidFill>
              </a:rPr>
              <a:t>Vinnuskylda 156 klst.</a:t>
            </a:r>
          </a:p>
          <a:p>
            <a:r>
              <a:rPr lang="is-IS" sz="1800" dirty="0">
                <a:solidFill>
                  <a:srgbClr val="032742"/>
                </a:solidFill>
              </a:rPr>
              <a:t>Staða vinnuskila 153,78 klst. </a:t>
            </a:r>
          </a:p>
        </p:txBody>
      </p:sp>
      <p:pic>
        <p:nvPicPr>
          <p:cNvPr id="4098" name="Picture 2">
            <a:extLst>
              <a:ext uri="{FF2B5EF4-FFF2-40B4-BE49-F238E27FC236}">
                <a16:creationId xmlns:a16="http://schemas.microsoft.com/office/drawing/2014/main" id="{2AE472CF-788C-43C5-9A28-D9EE9C2D7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93" y="630472"/>
            <a:ext cx="6772275"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4C738665-90B7-4FF3-B3D1-2FB0F5190629}"/>
              </a:ext>
            </a:extLst>
          </p:cNvPr>
          <p:cNvSpPr/>
          <p:nvPr/>
        </p:nvSpPr>
        <p:spPr>
          <a:xfrm>
            <a:off x="6159500" y="2578100"/>
            <a:ext cx="1047750" cy="647700"/>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cxnSp>
        <p:nvCxnSpPr>
          <p:cNvPr id="5" name="Straight Arrow Connector 4">
            <a:extLst>
              <a:ext uri="{FF2B5EF4-FFF2-40B4-BE49-F238E27FC236}">
                <a16:creationId xmlns:a16="http://schemas.microsoft.com/office/drawing/2014/main" id="{80ED9EE3-D1F9-4141-BC0E-24A7207F41A1}"/>
              </a:ext>
            </a:extLst>
          </p:cNvPr>
          <p:cNvCxnSpPr>
            <a:cxnSpLocks/>
          </p:cNvCxnSpPr>
          <p:nvPr/>
        </p:nvCxnSpPr>
        <p:spPr>
          <a:xfrm flipH="1">
            <a:off x="7153466" y="1746250"/>
            <a:ext cx="3651250" cy="965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9FE3C90-CE41-4588-875F-0F1EFC7858F9}"/>
              </a:ext>
            </a:extLst>
          </p:cNvPr>
          <p:cNvSpPr txBox="1"/>
          <p:nvPr/>
        </p:nvSpPr>
        <p:spPr>
          <a:xfrm>
            <a:off x="10807700" y="1377950"/>
            <a:ext cx="1308100" cy="646331"/>
          </a:xfrm>
          <a:prstGeom prst="rect">
            <a:avLst/>
          </a:prstGeom>
          <a:noFill/>
          <a:ln>
            <a:solidFill>
              <a:schemeClr val="accent2"/>
            </a:solidFill>
          </a:ln>
        </p:spPr>
        <p:txBody>
          <a:bodyPr wrap="square" rtlCol="0">
            <a:spAutoFit/>
          </a:bodyPr>
          <a:lstStyle/>
          <a:p>
            <a:r>
              <a:rPr lang="en-GB" sz="1200" b="1" dirty="0" err="1"/>
              <a:t>Skýring</a:t>
            </a:r>
            <a:r>
              <a:rPr lang="en-GB" sz="1200" b="1" dirty="0"/>
              <a:t>: </a:t>
            </a:r>
            <a:r>
              <a:rPr lang="en-GB" sz="1200" dirty="0" err="1"/>
              <a:t>Aðfaranótt</a:t>
            </a:r>
            <a:r>
              <a:rPr lang="en-GB" sz="1200" dirty="0"/>
              <a:t> </a:t>
            </a:r>
            <a:r>
              <a:rPr lang="en-GB" sz="1200" dirty="0" err="1"/>
              <a:t>fimmtudags</a:t>
            </a:r>
            <a:endParaRPr lang="en-GB" sz="1200" dirty="0"/>
          </a:p>
        </p:txBody>
      </p:sp>
    </p:spTree>
    <p:extLst>
      <p:ext uri="{BB962C8B-B14F-4D97-AF65-F5344CB8AC3E}">
        <p14:creationId xmlns:p14="http://schemas.microsoft.com/office/powerpoint/2010/main" val="2213472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a:extLst>
              <a:ext uri="{FF2B5EF4-FFF2-40B4-BE49-F238E27FC236}">
                <a16:creationId xmlns:a16="http://schemas.microsoft.com/office/drawing/2014/main" id="{4FDD0B23-F025-47A8-88AE-077240D865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3119" y="678283"/>
            <a:ext cx="6696075"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2">
            <a:extLst>
              <a:ext uri="{FF2B5EF4-FFF2-40B4-BE49-F238E27FC236}">
                <a16:creationId xmlns:a16="http://schemas.microsoft.com/office/drawing/2014/main" id="{623AE41C-D5A5-4403-B2B9-7F2276061C12}"/>
              </a:ext>
            </a:extLst>
          </p:cNvPr>
          <p:cNvSpPr txBox="1">
            <a:spLocks/>
          </p:cNvSpPr>
          <p:nvPr/>
        </p:nvSpPr>
        <p:spPr>
          <a:xfrm>
            <a:off x="735190" y="721892"/>
            <a:ext cx="3388991" cy="789927"/>
          </a:xfrm>
          <a:prstGeom prst="rect">
            <a:avLst/>
          </a:prstGeom>
        </p:spPr>
        <p:txBody>
          <a:bodyPr/>
          <a:lstStyle>
            <a:lvl1pPr marL="0" indent="0" algn="l" defTabSz="914400" rtl="0" eaLnBrk="1" latinLnBrk="0" hangingPunct="1">
              <a:lnSpc>
                <a:spcPct val="90000"/>
              </a:lnSpc>
              <a:spcBef>
                <a:spcPts val="1000"/>
              </a:spcBef>
              <a:buFontTx/>
              <a:buNone/>
              <a:defRPr sz="3300" b="1" i="0" kern="1200">
                <a:solidFill>
                  <a:srgbClr val="09501E"/>
                </a:solidFill>
                <a:latin typeface="FiraGO SemiBold" panose="020B0503050000020004" pitchFamily="34" charset="0"/>
                <a:ea typeface="+mn-ea"/>
                <a:cs typeface="FiraGO SemiBold" panose="020B05030500000200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FiraGO SemiBold" panose="020B0503050000020004" pitchFamily="34" charset="0"/>
                <a:ea typeface="+mn-ea"/>
                <a:cs typeface="FiraGO SemiBold" panose="020B05030500000200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FiraGO SemiBold" panose="020B0503050000020004" pitchFamily="34" charset="0"/>
                <a:ea typeface="+mn-ea"/>
                <a:cs typeface="FiraGO SemiBold" panose="020B05030500000200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FiraGO SemiBold" panose="020B0503050000020004" pitchFamily="34" charset="0"/>
                <a:ea typeface="+mn-ea"/>
                <a:cs typeface="FiraGO SemiBold" panose="020B05030500000200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FiraGO SemiBold" panose="020B0503050000020004" pitchFamily="34" charset="0"/>
                <a:ea typeface="+mn-ea"/>
                <a:cs typeface="FiraGO SemiBold" panose="020B050305000002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s-IS" sz="2400" dirty="0">
                <a:solidFill>
                  <a:srgbClr val="032742"/>
                </a:solidFill>
              </a:rPr>
              <a:t>Starfsmaður í sólarhringsstarfsemi </a:t>
            </a:r>
          </a:p>
          <a:p>
            <a:endParaRPr lang="is-IS" sz="2400" dirty="0">
              <a:solidFill>
                <a:srgbClr val="032742"/>
              </a:solidFill>
            </a:endParaRPr>
          </a:p>
          <a:p>
            <a:r>
              <a:rPr lang="is-IS" sz="2000" dirty="0">
                <a:solidFill>
                  <a:srgbClr val="032742"/>
                </a:solidFill>
              </a:rPr>
              <a:t>100% starf</a:t>
            </a:r>
          </a:p>
          <a:p>
            <a:endParaRPr lang="is-IS" sz="1800" dirty="0">
              <a:solidFill>
                <a:srgbClr val="032742"/>
              </a:solidFill>
            </a:endParaRPr>
          </a:p>
          <a:p>
            <a:r>
              <a:rPr lang="is-IS" sz="1800" dirty="0">
                <a:solidFill>
                  <a:srgbClr val="032742"/>
                </a:solidFill>
              </a:rPr>
              <a:t>Fjöldi </a:t>
            </a:r>
            <a:r>
              <a:rPr lang="is-IS" sz="1800" dirty="0" err="1">
                <a:solidFill>
                  <a:srgbClr val="032742"/>
                </a:solidFill>
              </a:rPr>
              <a:t>mætinga</a:t>
            </a:r>
            <a:r>
              <a:rPr lang="is-IS" sz="1800" dirty="0">
                <a:solidFill>
                  <a:srgbClr val="032742"/>
                </a:solidFill>
              </a:rPr>
              <a:t> 19</a:t>
            </a:r>
          </a:p>
          <a:p>
            <a:r>
              <a:rPr lang="is-IS" sz="1800" dirty="0">
                <a:solidFill>
                  <a:srgbClr val="032742"/>
                </a:solidFill>
              </a:rPr>
              <a:t>Vinnuframlag 152 klst. </a:t>
            </a:r>
          </a:p>
          <a:p>
            <a:r>
              <a:rPr lang="is-IS" sz="1800" dirty="0">
                <a:solidFill>
                  <a:srgbClr val="032742"/>
                </a:solidFill>
              </a:rPr>
              <a:t>Vinnuskylda 156 klst.</a:t>
            </a:r>
          </a:p>
          <a:p>
            <a:r>
              <a:rPr lang="is-IS" sz="1800" dirty="0">
                <a:solidFill>
                  <a:srgbClr val="032742"/>
                </a:solidFill>
              </a:rPr>
              <a:t>Staða vinnuskila 161,78 klst. </a:t>
            </a:r>
          </a:p>
        </p:txBody>
      </p:sp>
      <p:sp>
        <p:nvSpPr>
          <p:cNvPr id="2" name="Oval 1">
            <a:extLst>
              <a:ext uri="{FF2B5EF4-FFF2-40B4-BE49-F238E27FC236}">
                <a16:creationId xmlns:a16="http://schemas.microsoft.com/office/drawing/2014/main" id="{8A1EC1A4-C63B-4BBA-99D5-D34C2C9DB22E}"/>
              </a:ext>
            </a:extLst>
          </p:cNvPr>
          <p:cNvSpPr/>
          <p:nvPr/>
        </p:nvSpPr>
        <p:spPr>
          <a:xfrm>
            <a:off x="6159500" y="2578100"/>
            <a:ext cx="1047750" cy="647700"/>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A8435928-5212-43BD-B11E-C68B1C4536F9}"/>
              </a:ext>
            </a:extLst>
          </p:cNvPr>
          <p:cNvCxnSpPr>
            <a:cxnSpLocks/>
          </p:cNvCxnSpPr>
          <p:nvPr/>
        </p:nvCxnSpPr>
        <p:spPr>
          <a:xfrm flipH="1">
            <a:off x="7207250" y="1746250"/>
            <a:ext cx="3651250" cy="965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424AEB7-3BAF-4145-A2C6-F880A61E536C}"/>
              </a:ext>
            </a:extLst>
          </p:cNvPr>
          <p:cNvSpPr txBox="1"/>
          <p:nvPr/>
        </p:nvSpPr>
        <p:spPr>
          <a:xfrm>
            <a:off x="10807700" y="1377950"/>
            <a:ext cx="1308100" cy="646331"/>
          </a:xfrm>
          <a:prstGeom prst="rect">
            <a:avLst/>
          </a:prstGeom>
          <a:noFill/>
          <a:ln>
            <a:solidFill>
              <a:schemeClr val="accent2"/>
            </a:solidFill>
          </a:ln>
        </p:spPr>
        <p:txBody>
          <a:bodyPr wrap="square" rtlCol="0">
            <a:spAutoFit/>
          </a:bodyPr>
          <a:lstStyle/>
          <a:p>
            <a:r>
              <a:rPr lang="en-GB" sz="1200" b="1" dirty="0" err="1"/>
              <a:t>Skýring</a:t>
            </a:r>
            <a:r>
              <a:rPr lang="en-GB" sz="1200" b="1" dirty="0"/>
              <a:t>:</a:t>
            </a:r>
            <a:r>
              <a:rPr lang="en-GB" sz="1200" dirty="0"/>
              <a:t> </a:t>
            </a:r>
            <a:r>
              <a:rPr lang="en-GB" sz="1200" dirty="0" err="1"/>
              <a:t>Aðfaranótt</a:t>
            </a:r>
            <a:r>
              <a:rPr lang="en-GB" sz="1200" dirty="0"/>
              <a:t> </a:t>
            </a:r>
            <a:r>
              <a:rPr lang="en-GB" sz="1200" dirty="0" err="1"/>
              <a:t>fimmtudags</a:t>
            </a:r>
            <a:endParaRPr lang="en-GB" sz="1200" dirty="0"/>
          </a:p>
        </p:txBody>
      </p:sp>
    </p:spTree>
    <p:extLst>
      <p:ext uri="{BB962C8B-B14F-4D97-AF65-F5344CB8AC3E}">
        <p14:creationId xmlns:p14="http://schemas.microsoft.com/office/powerpoint/2010/main" val="1859619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a:extLst>
              <a:ext uri="{FF2B5EF4-FFF2-40B4-BE49-F238E27FC236}">
                <a16:creationId xmlns:a16="http://schemas.microsoft.com/office/drawing/2014/main" id="{5FBD7727-B952-4D93-819E-A9BE009147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0727" y="802076"/>
            <a:ext cx="6734175"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2">
            <a:extLst>
              <a:ext uri="{FF2B5EF4-FFF2-40B4-BE49-F238E27FC236}">
                <a16:creationId xmlns:a16="http://schemas.microsoft.com/office/drawing/2014/main" id="{FFE26B91-D129-4DB5-9A02-A0CF7171C7A2}"/>
              </a:ext>
            </a:extLst>
          </p:cNvPr>
          <p:cNvSpPr txBox="1">
            <a:spLocks/>
          </p:cNvSpPr>
          <p:nvPr/>
        </p:nvSpPr>
        <p:spPr>
          <a:xfrm>
            <a:off x="760989" y="860438"/>
            <a:ext cx="3388991" cy="789927"/>
          </a:xfrm>
          <a:prstGeom prst="rect">
            <a:avLst/>
          </a:prstGeom>
        </p:spPr>
        <p:txBody>
          <a:bodyPr/>
          <a:lstStyle>
            <a:lvl1pPr marL="0" indent="0" algn="l" defTabSz="914400" rtl="0" eaLnBrk="1" latinLnBrk="0" hangingPunct="1">
              <a:lnSpc>
                <a:spcPct val="90000"/>
              </a:lnSpc>
              <a:spcBef>
                <a:spcPts val="1000"/>
              </a:spcBef>
              <a:buFontTx/>
              <a:buNone/>
              <a:defRPr sz="3300" b="1" i="0" kern="1200">
                <a:solidFill>
                  <a:srgbClr val="09501E"/>
                </a:solidFill>
                <a:latin typeface="FiraGO SemiBold" panose="020B0503050000020004" pitchFamily="34" charset="0"/>
                <a:ea typeface="+mn-ea"/>
                <a:cs typeface="FiraGO SemiBold" panose="020B05030500000200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FiraGO SemiBold" panose="020B0503050000020004" pitchFamily="34" charset="0"/>
                <a:ea typeface="+mn-ea"/>
                <a:cs typeface="FiraGO SemiBold" panose="020B05030500000200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FiraGO SemiBold" panose="020B0503050000020004" pitchFamily="34" charset="0"/>
                <a:ea typeface="+mn-ea"/>
                <a:cs typeface="FiraGO SemiBold" panose="020B05030500000200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FiraGO SemiBold" panose="020B0503050000020004" pitchFamily="34" charset="0"/>
                <a:ea typeface="+mn-ea"/>
                <a:cs typeface="FiraGO SemiBold" panose="020B05030500000200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FiraGO SemiBold" panose="020B0503050000020004" pitchFamily="34" charset="0"/>
                <a:ea typeface="+mn-ea"/>
                <a:cs typeface="FiraGO SemiBold" panose="020B050305000002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s-IS" sz="2400" dirty="0">
                <a:solidFill>
                  <a:srgbClr val="032742"/>
                </a:solidFill>
              </a:rPr>
              <a:t>Starfsmaður sem ekki er á næturvöktum </a:t>
            </a:r>
          </a:p>
          <a:p>
            <a:endParaRPr lang="is-IS" sz="2400" dirty="0">
              <a:solidFill>
                <a:srgbClr val="032742"/>
              </a:solidFill>
            </a:endParaRPr>
          </a:p>
          <a:p>
            <a:r>
              <a:rPr lang="is-IS" sz="2000" dirty="0">
                <a:solidFill>
                  <a:srgbClr val="032742"/>
                </a:solidFill>
              </a:rPr>
              <a:t>100% starf</a:t>
            </a:r>
          </a:p>
          <a:p>
            <a:endParaRPr lang="is-IS" sz="1800" dirty="0">
              <a:solidFill>
                <a:srgbClr val="032742"/>
              </a:solidFill>
            </a:endParaRPr>
          </a:p>
          <a:p>
            <a:r>
              <a:rPr lang="is-IS" sz="1800" dirty="0">
                <a:solidFill>
                  <a:srgbClr val="032742"/>
                </a:solidFill>
              </a:rPr>
              <a:t>Fjöldi </a:t>
            </a:r>
            <a:r>
              <a:rPr lang="is-IS" sz="1800" dirty="0" err="1">
                <a:solidFill>
                  <a:srgbClr val="032742"/>
                </a:solidFill>
              </a:rPr>
              <a:t>mætinga</a:t>
            </a:r>
            <a:r>
              <a:rPr lang="is-IS" sz="1800" dirty="0">
                <a:solidFill>
                  <a:srgbClr val="032742"/>
                </a:solidFill>
              </a:rPr>
              <a:t> 19</a:t>
            </a:r>
          </a:p>
          <a:p>
            <a:r>
              <a:rPr lang="is-IS" sz="1800" dirty="0">
                <a:solidFill>
                  <a:srgbClr val="032742"/>
                </a:solidFill>
              </a:rPr>
              <a:t>Vinnuframlag 151,5 klst. </a:t>
            </a:r>
          </a:p>
          <a:p>
            <a:r>
              <a:rPr lang="is-IS" sz="1800" dirty="0">
                <a:solidFill>
                  <a:srgbClr val="032742"/>
                </a:solidFill>
              </a:rPr>
              <a:t>Vinnuskylda 156 klst.</a:t>
            </a:r>
          </a:p>
          <a:p>
            <a:r>
              <a:rPr lang="is-IS" sz="1800" dirty="0">
                <a:solidFill>
                  <a:srgbClr val="032742"/>
                </a:solidFill>
              </a:rPr>
              <a:t>Staða vinnuskila 155,03 klst. </a:t>
            </a:r>
          </a:p>
        </p:txBody>
      </p:sp>
    </p:spTree>
    <p:extLst>
      <p:ext uri="{BB962C8B-B14F-4D97-AF65-F5344CB8AC3E}">
        <p14:creationId xmlns:p14="http://schemas.microsoft.com/office/powerpoint/2010/main" val="3282128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2BBABD1-3476-423C-A402-C00CC173535A}"/>
              </a:ext>
            </a:extLst>
          </p:cNvPr>
          <p:cNvSpPr>
            <a:spLocks noGrp="1"/>
          </p:cNvSpPr>
          <p:nvPr>
            <p:ph type="body" sz="quarter" idx="10"/>
          </p:nvPr>
        </p:nvSpPr>
        <p:spPr>
          <a:xfrm>
            <a:off x="1079224" y="1602444"/>
            <a:ext cx="5452014" cy="1304019"/>
          </a:xfrm>
        </p:spPr>
        <p:txBody>
          <a:bodyPr/>
          <a:lstStyle/>
          <a:p>
            <a:r>
              <a:rPr lang="is-IS" sz="4400" dirty="0"/>
              <a:t>Námskeið fyrir vaktasmiði </a:t>
            </a:r>
          </a:p>
        </p:txBody>
      </p:sp>
      <p:pic>
        <p:nvPicPr>
          <p:cNvPr id="3" name="Picture 2">
            <a:extLst>
              <a:ext uri="{FF2B5EF4-FFF2-40B4-BE49-F238E27FC236}">
                <a16:creationId xmlns:a16="http://schemas.microsoft.com/office/drawing/2014/main" id="{5FBDF6EE-D112-4A63-A59C-A3AEB43A6593}"/>
              </a:ext>
            </a:extLst>
          </p:cNvPr>
          <p:cNvPicPr>
            <a:picLocks noChangeAspect="1"/>
          </p:cNvPicPr>
          <p:nvPr/>
        </p:nvPicPr>
        <p:blipFill>
          <a:blip r:embed="rId2"/>
          <a:stretch>
            <a:fillRect/>
          </a:stretch>
        </p:blipFill>
        <p:spPr>
          <a:xfrm>
            <a:off x="78910" y="187642"/>
            <a:ext cx="1019175" cy="447675"/>
          </a:xfrm>
          <a:prstGeom prst="rect">
            <a:avLst/>
          </a:prstGeom>
        </p:spPr>
      </p:pic>
      <p:sp>
        <p:nvSpPr>
          <p:cNvPr id="5" name="Rectangle 4">
            <a:extLst>
              <a:ext uri="{FF2B5EF4-FFF2-40B4-BE49-F238E27FC236}">
                <a16:creationId xmlns:a16="http://schemas.microsoft.com/office/drawing/2014/main" id="{8AC64EE4-8BF7-4972-A15D-A737416C6843}"/>
              </a:ext>
            </a:extLst>
          </p:cNvPr>
          <p:cNvSpPr/>
          <p:nvPr/>
        </p:nvSpPr>
        <p:spPr>
          <a:xfrm>
            <a:off x="0" y="0"/>
            <a:ext cx="1162050" cy="857250"/>
          </a:xfrm>
          <a:prstGeom prst="rect">
            <a:avLst/>
          </a:prstGeom>
          <a:solidFill>
            <a:srgbClr val="032742"/>
          </a:solidFill>
          <a:ln>
            <a:solidFill>
              <a:srgbClr val="032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3074" name="Picture 2" descr="Book Read GIF by Buffer">
            <a:extLst>
              <a:ext uri="{FF2B5EF4-FFF2-40B4-BE49-F238E27FC236}">
                <a16:creationId xmlns:a16="http://schemas.microsoft.com/office/drawing/2014/main" id="{F2F41EFE-E86B-42CA-A7D2-360878069E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85973" y="1602444"/>
            <a:ext cx="4426803" cy="44268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81C7104-ADEB-4C71-9B35-5B794775AAD6}"/>
              </a:ext>
            </a:extLst>
          </p:cNvPr>
          <p:cNvPicPr>
            <a:picLocks noChangeAspect="1"/>
          </p:cNvPicPr>
          <p:nvPr/>
        </p:nvPicPr>
        <p:blipFill>
          <a:blip r:embed="rId4"/>
          <a:stretch>
            <a:fillRect/>
          </a:stretch>
        </p:blipFill>
        <p:spPr>
          <a:xfrm>
            <a:off x="1027747" y="3429000"/>
            <a:ext cx="4794018" cy="26002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1750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EDBB8D-310F-4042-A433-AE4DF2E34106}"/>
              </a:ext>
            </a:extLst>
          </p:cNvPr>
          <p:cNvSpPr>
            <a:spLocks noGrp="1"/>
          </p:cNvSpPr>
          <p:nvPr>
            <p:ph type="body" sz="quarter" idx="10"/>
          </p:nvPr>
        </p:nvSpPr>
        <p:spPr>
          <a:xfrm>
            <a:off x="1767705" y="2857590"/>
            <a:ext cx="10039485" cy="2504782"/>
          </a:xfrm>
        </p:spPr>
        <p:txBody>
          <a:bodyPr/>
          <a:lstStyle/>
          <a:p>
            <a:r>
              <a:rPr lang="is-IS" sz="4800" dirty="0"/>
              <a:t>Tæknimál </a:t>
            </a:r>
          </a:p>
          <a:p>
            <a:endParaRPr lang="is-IS" dirty="0"/>
          </a:p>
          <a:p>
            <a:endParaRPr lang="is-IS" dirty="0"/>
          </a:p>
        </p:txBody>
      </p:sp>
      <p:sp>
        <p:nvSpPr>
          <p:cNvPr id="5" name="Rectangle 4">
            <a:extLst>
              <a:ext uri="{FF2B5EF4-FFF2-40B4-BE49-F238E27FC236}">
                <a16:creationId xmlns:a16="http://schemas.microsoft.com/office/drawing/2014/main" id="{A01BD1C2-3417-4A5A-9DDD-AAB65FA9C103}"/>
              </a:ext>
            </a:extLst>
          </p:cNvPr>
          <p:cNvSpPr/>
          <p:nvPr/>
        </p:nvSpPr>
        <p:spPr>
          <a:xfrm>
            <a:off x="0" y="0"/>
            <a:ext cx="1162050" cy="857250"/>
          </a:xfrm>
          <a:prstGeom prst="rect">
            <a:avLst/>
          </a:prstGeom>
          <a:solidFill>
            <a:srgbClr val="032742"/>
          </a:solidFill>
          <a:ln>
            <a:solidFill>
              <a:srgbClr val="032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715181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rossfit games fitness GIF by CrossFit Inc.">
            <a:extLst>
              <a:ext uri="{FF2B5EF4-FFF2-40B4-BE49-F238E27FC236}">
                <a16:creationId xmlns:a16="http://schemas.microsoft.com/office/drawing/2014/main" id="{4224AC5F-F429-4E70-BDF2-59C0EA1B593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96737" y="1792997"/>
            <a:ext cx="7486788" cy="423003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7E7D4004-5758-486E-86C4-547FC5AF66AF}"/>
              </a:ext>
            </a:extLst>
          </p:cNvPr>
          <p:cNvSpPr>
            <a:spLocks noGrp="1"/>
          </p:cNvSpPr>
          <p:nvPr>
            <p:ph type="body" sz="quarter" idx="12"/>
          </p:nvPr>
        </p:nvSpPr>
        <p:spPr>
          <a:xfrm>
            <a:off x="3245632" y="565870"/>
            <a:ext cx="5988999" cy="789927"/>
          </a:xfrm>
        </p:spPr>
        <p:txBody>
          <a:bodyPr/>
          <a:lstStyle/>
          <a:p>
            <a:pPr algn="ctr"/>
            <a:r>
              <a:rPr lang="is-IS" dirty="0">
                <a:solidFill>
                  <a:srgbClr val="032742"/>
                </a:solidFill>
              </a:rPr>
              <a:t>Stóra tækifærið okkar</a:t>
            </a:r>
          </a:p>
        </p:txBody>
      </p:sp>
    </p:spTree>
    <p:extLst>
      <p:ext uri="{BB962C8B-B14F-4D97-AF65-F5344CB8AC3E}">
        <p14:creationId xmlns:p14="http://schemas.microsoft.com/office/powerpoint/2010/main" val="128689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astaðgengill 1">
            <a:extLst>
              <a:ext uri="{FF2B5EF4-FFF2-40B4-BE49-F238E27FC236}">
                <a16:creationId xmlns:a16="http://schemas.microsoft.com/office/drawing/2014/main" id="{7E77E663-AEED-47DC-A5BD-F6132EE58437}"/>
              </a:ext>
            </a:extLst>
          </p:cNvPr>
          <p:cNvSpPr>
            <a:spLocks noGrp="1"/>
          </p:cNvSpPr>
          <p:nvPr>
            <p:ph type="body" sz="quarter" idx="12"/>
          </p:nvPr>
        </p:nvSpPr>
        <p:spPr>
          <a:xfrm>
            <a:off x="5846766" y="748845"/>
            <a:ext cx="5049834" cy="789927"/>
          </a:xfrm>
        </p:spPr>
        <p:txBody>
          <a:bodyPr/>
          <a:lstStyle/>
          <a:p>
            <a:r>
              <a:rPr lang="is-IS" dirty="0">
                <a:solidFill>
                  <a:srgbClr val="032742"/>
                </a:solidFill>
              </a:rPr>
              <a:t>Forgangsröðun hagsmuna</a:t>
            </a:r>
          </a:p>
        </p:txBody>
      </p:sp>
      <p:graphicFrame>
        <p:nvGraphicFramePr>
          <p:cNvPr id="4" name="Línurit 3">
            <a:extLst>
              <a:ext uri="{FF2B5EF4-FFF2-40B4-BE49-F238E27FC236}">
                <a16:creationId xmlns:a16="http://schemas.microsoft.com/office/drawing/2014/main" id="{85B675F5-7220-4F58-8418-5EBC79118F74}"/>
              </a:ext>
            </a:extLst>
          </p:cNvPr>
          <p:cNvGraphicFramePr/>
          <p:nvPr>
            <p:extLst>
              <p:ext uri="{D42A27DB-BD31-4B8C-83A1-F6EECF244321}">
                <p14:modId xmlns:p14="http://schemas.microsoft.com/office/powerpoint/2010/main" val="3734355868"/>
              </p:ext>
            </p:extLst>
          </p:nvPr>
        </p:nvGraphicFramePr>
        <p:xfrm>
          <a:off x="4611369" y="1552341"/>
          <a:ext cx="7264401" cy="4947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A picture containing sign, room, shirt&#10;&#10;Description automatically generated">
            <a:extLst>
              <a:ext uri="{FF2B5EF4-FFF2-40B4-BE49-F238E27FC236}">
                <a16:creationId xmlns:a16="http://schemas.microsoft.com/office/drawing/2014/main" id="{E14A77D5-4FB6-4CB7-83F4-31B7EDC294F4}"/>
              </a:ext>
            </a:extLst>
          </p:cNvPr>
          <p:cNvPicPr>
            <a:picLocks noChangeAspect="1"/>
          </p:cNvPicPr>
          <p:nvPr/>
        </p:nvPicPr>
        <p:blipFill rotWithShape="1">
          <a:blip r:embed="rId7"/>
          <a:srcRect l="77531" t="34990"/>
          <a:stretch/>
        </p:blipFill>
        <p:spPr>
          <a:xfrm>
            <a:off x="544830" y="1459457"/>
            <a:ext cx="3272790" cy="5326534"/>
          </a:xfrm>
          <a:prstGeom prst="rect">
            <a:avLst/>
          </a:prstGeom>
        </p:spPr>
      </p:pic>
      <p:sp>
        <p:nvSpPr>
          <p:cNvPr id="10" name="Textastaðgengill 1">
            <a:extLst>
              <a:ext uri="{FF2B5EF4-FFF2-40B4-BE49-F238E27FC236}">
                <a16:creationId xmlns:a16="http://schemas.microsoft.com/office/drawing/2014/main" id="{5A515CF2-68B3-416E-8FCD-D5383A267475}"/>
              </a:ext>
            </a:extLst>
          </p:cNvPr>
          <p:cNvSpPr txBox="1">
            <a:spLocks/>
          </p:cNvSpPr>
          <p:nvPr/>
        </p:nvSpPr>
        <p:spPr>
          <a:xfrm>
            <a:off x="1071723" y="748844"/>
            <a:ext cx="2219004" cy="789927"/>
          </a:xfrm>
          <a:prstGeom prst="rect">
            <a:avLst/>
          </a:prstGeom>
        </p:spPr>
        <p:txBody>
          <a:bodyPr/>
          <a:lstStyle>
            <a:lvl1pPr marL="0" indent="0" algn="l" defTabSz="914400" rtl="0" eaLnBrk="1" latinLnBrk="0" hangingPunct="1">
              <a:lnSpc>
                <a:spcPct val="90000"/>
              </a:lnSpc>
              <a:spcBef>
                <a:spcPts val="1000"/>
              </a:spcBef>
              <a:buFontTx/>
              <a:buNone/>
              <a:defRPr sz="3300" b="1" i="0" kern="1200">
                <a:solidFill>
                  <a:srgbClr val="09501E"/>
                </a:solidFill>
                <a:latin typeface="FiraGO SemiBold" panose="020B0503050000020004" pitchFamily="34" charset="0"/>
                <a:ea typeface="+mn-ea"/>
                <a:cs typeface="FiraGO SemiBold" panose="020B05030500000200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FiraGO SemiBold" panose="020B0503050000020004" pitchFamily="34" charset="0"/>
                <a:ea typeface="+mn-ea"/>
                <a:cs typeface="FiraGO SemiBold" panose="020B05030500000200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FiraGO SemiBold" panose="020B0503050000020004" pitchFamily="34" charset="0"/>
                <a:ea typeface="+mn-ea"/>
                <a:cs typeface="FiraGO SemiBold" panose="020B05030500000200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FiraGO SemiBold" panose="020B0503050000020004" pitchFamily="34" charset="0"/>
                <a:ea typeface="+mn-ea"/>
                <a:cs typeface="FiraGO SemiBold" panose="020B05030500000200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FiraGO SemiBold" panose="020B0503050000020004" pitchFamily="34" charset="0"/>
                <a:ea typeface="+mn-ea"/>
                <a:cs typeface="FiraGO SemiBold" panose="020B050305000002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s-IS" dirty="0">
                <a:solidFill>
                  <a:srgbClr val="032742"/>
                </a:solidFill>
              </a:rPr>
              <a:t>Leiðarljós</a:t>
            </a:r>
          </a:p>
        </p:txBody>
      </p:sp>
    </p:spTree>
    <p:extLst>
      <p:ext uri="{BB962C8B-B14F-4D97-AF65-F5344CB8AC3E}">
        <p14:creationId xmlns:p14="http://schemas.microsoft.com/office/powerpoint/2010/main" val="1437458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astaðgengill 1">
            <a:extLst>
              <a:ext uri="{FF2B5EF4-FFF2-40B4-BE49-F238E27FC236}">
                <a16:creationId xmlns:a16="http://schemas.microsoft.com/office/drawing/2014/main" id="{3C889092-1593-4DE2-8CB7-A3177D5D1544}"/>
              </a:ext>
            </a:extLst>
          </p:cNvPr>
          <p:cNvSpPr>
            <a:spLocks noGrp="1"/>
          </p:cNvSpPr>
          <p:nvPr>
            <p:ph type="body" sz="quarter" idx="12"/>
          </p:nvPr>
        </p:nvSpPr>
        <p:spPr>
          <a:xfrm>
            <a:off x="1078550" y="459850"/>
            <a:ext cx="9901547" cy="789927"/>
          </a:xfrm>
        </p:spPr>
        <p:txBody>
          <a:bodyPr/>
          <a:lstStyle/>
          <a:p>
            <a:r>
              <a:rPr lang="is-IS" dirty="0">
                <a:solidFill>
                  <a:srgbClr val="032742"/>
                </a:solidFill>
              </a:rPr>
              <a:t>Tímalína</a:t>
            </a:r>
          </a:p>
        </p:txBody>
      </p:sp>
      <p:graphicFrame>
        <p:nvGraphicFramePr>
          <p:cNvPr id="4" name="Línurit 3">
            <a:extLst>
              <a:ext uri="{FF2B5EF4-FFF2-40B4-BE49-F238E27FC236}">
                <a16:creationId xmlns:a16="http://schemas.microsoft.com/office/drawing/2014/main" id="{EC79E562-DFB8-4A83-93A6-4E46DB6A841D}"/>
              </a:ext>
            </a:extLst>
          </p:cNvPr>
          <p:cNvGraphicFramePr/>
          <p:nvPr>
            <p:extLst>
              <p:ext uri="{D42A27DB-BD31-4B8C-83A1-F6EECF244321}">
                <p14:modId xmlns:p14="http://schemas.microsoft.com/office/powerpoint/2010/main" val="2390170095"/>
              </p:ext>
            </p:extLst>
          </p:nvPr>
        </p:nvGraphicFramePr>
        <p:xfrm>
          <a:off x="511512" y="670263"/>
          <a:ext cx="11035622" cy="4350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étthyrningur: Ávöl horn 4">
            <a:extLst>
              <a:ext uri="{FF2B5EF4-FFF2-40B4-BE49-F238E27FC236}">
                <a16:creationId xmlns:a16="http://schemas.microsoft.com/office/drawing/2014/main" id="{D499C6CB-A5DD-48B8-81B2-7FD504E49DDC}"/>
              </a:ext>
            </a:extLst>
          </p:cNvPr>
          <p:cNvSpPr/>
          <p:nvPr/>
        </p:nvSpPr>
        <p:spPr>
          <a:xfrm>
            <a:off x="1122040" y="4012707"/>
            <a:ext cx="1949634" cy="2321131"/>
          </a:xfrm>
          <a:prstGeom prst="roundRect">
            <a:avLst/>
          </a:prstGeom>
          <a:solidFill>
            <a:srgbClr val="6098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sz="2000"/>
              <a:t>Starfsfólk í hlutastarfi þarf að svara hvort ætli að auka við sig starfshlutfall</a:t>
            </a:r>
          </a:p>
        </p:txBody>
      </p:sp>
      <p:sp>
        <p:nvSpPr>
          <p:cNvPr id="6" name="Rétthyrningur: Ávöl horn 5">
            <a:extLst>
              <a:ext uri="{FF2B5EF4-FFF2-40B4-BE49-F238E27FC236}">
                <a16:creationId xmlns:a16="http://schemas.microsoft.com/office/drawing/2014/main" id="{224FBD58-EE19-422F-A39E-883A2287AD2D}"/>
              </a:ext>
            </a:extLst>
          </p:cNvPr>
          <p:cNvSpPr/>
          <p:nvPr/>
        </p:nvSpPr>
        <p:spPr>
          <a:xfrm>
            <a:off x="3183139" y="4012707"/>
            <a:ext cx="1949634" cy="2321131"/>
          </a:xfrm>
          <a:prstGeom prst="roundRect">
            <a:avLst/>
          </a:prstGeom>
          <a:solidFill>
            <a:srgbClr val="0950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sz="2000"/>
              <a:t>Mat stjórnanda á því hvort </a:t>
            </a:r>
            <a:r>
              <a:rPr lang="is-IS" sz="2000" noProof="1"/>
              <a:t>mönnunar-</a:t>
            </a:r>
            <a:r>
              <a:rPr lang="is-IS" sz="2000"/>
              <a:t>forsendur standist þarf að liggja fyrir</a:t>
            </a:r>
          </a:p>
        </p:txBody>
      </p:sp>
      <p:sp>
        <p:nvSpPr>
          <p:cNvPr id="7" name="Rétthyrningur: Ávöl horn 6">
            <a:extLst>
              <a:ext uri="{FF2B5EF4-FFF2-40B4-BE49-F238E27FC236}">
                <a16:creationId xmlns:a16="http://schemas.microsoft.com/office/drawing/2014/main" id="{2AFF844C-A4EB-442B-B64B-8876B94E0ECA}"/>
              </a:ext>
            </a:extLst>
          </p:cNvPr>
          <p:cNvSpPr/>
          <p:nvPr/>
        </p:nvSpPr>
        <p:spPr>
          <a:xfrm>
            <a:off x="5286099" y="4012707"/>
            <a:ext cx="1949634" cy="2321131"/>
          </a:xfrm>
          <a:prstGeom prst="roundRect">
            <a:avLst/>
          </a:prstGeom>
          <a:solidFill>
            <a:srgbClr val="CBE4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sz="2000">
                <a:solidFill>
                  <a:srgbClr val="032742"/>
                </a:solidFill>
              </a:rPr>
              <a:t>Drög að vaktaskýrslu</a:t>
            </a:r>
          </a:p>
        </p:txBody>
      </p:sp>
      <p:sp>
        <p:nvSpPr>
          <p:cNvPr id="8" name="Rétthyrningur: Ávöl horn 7">
            <a:extLst>
              <a:ext uri="{FF2B5EF4-FFF2-40B4-BE49-F238E27FC236}">
                <a16:creationId xmlns:a16="http://schemas.microsoft.com/office/drawing/2014/main" id="{D2EB125C-2278-489B-AE86-D47EB56C2F44}"/>
              </a:ext>
            </a:extLst>
          </p:cNvPr>
          <p:cNvSpPr/>
          <p:nvPr/>
        </p:nvSpPr>
        <p:spPr>
          <a:xfrm>
            <a:off x="7397136" y="4012706"/>
            <a:ext cx="1949634" cy="2321131"/>
          </a:xfrm>
          <a:prstGeom prst="roundRect">
            <a:avLst/>
          </a:prstGeom>
          <a:solidFill>
            <a:srgbClr val="85AB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sz="2000"/>
              <a:t>Vaktaskýrsla samþykkt </a:t>
            </a:r>
          </a:p>
        </p:txBody>
      </p:sp>
      <p:sp>
        <p:nvSpPr>
          <p:cNvPr id="9" name="Rétthyrningur: Ávöl horn 8">
            <a:extLst>
              <a:ext uri="{FF2B5EF4-FFF2-40B4-BE49-F238E27FC236}">
                <a16:creationId xmlns:a16="http://schemas.microsoft.com/office/drawing/2014/main" id="{4F6495FA-C6A5-4947-8E4E-EE4B7A842049}"/>
              </a:ext>
            </a:extLst>
          </p:cNvPr>
          <p:cNvSpPr/>
          <p:nvPr/>
        </p:nvSpPr>
        <p:spPr>
          <a:xfrm>
            <a:off x="9500096" y="4012707"/>
            <a:ext cx="1949634" cy="2321131"/>
          </a:xfrm>
          <a:prstGeom prst="roundRect">
            <a:avLst/>
          </a:prstGeom>
          <a:solidFill>
            <a:srgbClr val="0327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sz="2000"/>
              <a:t>Betri vinnutími í vaktavinnu tekur gildi!</a:t>
            </a:r>
          </a:p>
        </p:txBody>
      </p:sp>
      <p:sp>
        <p:nvSpPr>
          <p:cNvPr id="3" name="Sporaskja 2">
            <a:extLst>
              <a:ext uri="{FF2B5EF4-FFF2-40B4-BE49-F238E27FC236}">
                <a16:creationId xmlns:a16="http://schemas.microsoft.com/office/drawing/2014/main" id="{259AF243-2289-4430-9DB0-67D4F33B8DB1}"/>
              </a:ext>
            </a:extLst>
          </p:cNvPr>
          <p:cNvSpPr/>
          <p:nvPr/>
        </p:nvSpPr>
        <p:spPr>
          <a:xfrm>
            <a:off x="397597" y="1201318"/>
            <a:ext cx="1699260" cy="135177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is-IS" sz="2800" b="1"/>
              <a:t>22. Janúar</a:t>
            </a:r>
          </a:p>
        </p:txBody>
      </p:sp>
      <p:sp>
        <p:nvSpPr>
          <p:cNvPr id="10" name="Rectangle: Rounded Corners 9">
            <a:extLst>
              <a:ext uri="{FF2B5EF4-FFF2-40B4-BE49-F238E27FC236}">
                <a16:creationId xmlns:a16="http://schemas.microsoft.com/office/drawing/2014/main" id="{5DBCCF63-A578-48D7-9F1A-2EB25D9CF526}"/>
              </a:ext>
            </a:extLst>
          </p:cNvPr>
          <p:cNvSpPr/>
          <p:nvPr/>
        </p:nvSpPr>
        <p:spPr>
          <a:xfrm>
            <a:off x="5132773" y="1314089"/>
            <a:ext cx="2264363" cy="522875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3224381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A59FA8-B49F-412D-9004-C7CCF80CBCE0}"/>
              </a:ext>
            </a:extLst>
          </p:cNvPr>
          <p:cNvSpPr>
            <a:spLocks noGrp="1"/>
          </p:cNvSpPr>
          <p:nvPr>
            <p:ph type="body" sz="quarter" idx="12"/>
          </p:nvPr>
        </p:nvSpPr>
        <p:spPr>
          <a:xfrm>
            <a:off x="2094846" y="668394"/>
            <a:ext cx="8154385" cy="789927"/>
          </a:xfrm>
        </p:spPr>
        <p:txBody>
          <a:bodyPr/>
          <a:lstStyle/>
          <a:p>
            <a:r>
              <a:rPr lang="is-IS" dirty="0">
                <a:solidFill>
                  <a:srgbClr val="032742"/>
                </a:solidFill>
              </a:rPr>
              <a:t>Nýtum hverja mínútu og vöndum til verka</a:t>
            </a:r>
          </a:p>
        </p:txBody>
      </p:sp>
      <p:pic>
        <p:nvPicPr>
          <p:cNvPr id="1030" name="Picture 6" descr="let's go running GIF by Nike">
            <a:extLst>
              <a:ext uri="{FF2B5EF4-FFF2-40B4-BE49-F238E27FC236}">
                <a16:creationId xmlns:a16="http://schemas.microsoft.com/office/drawing/2014/main" id="{53905D5D-6910-46AA-AB5C-5AE80660AB2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18494" y="1803496"/>
            <a:ext cx="6938691" cy="39030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e Can Do It Smile GIF by Snap-on Tools">
            <a:extLst>
              <a:ext uri="{FF2B5EF4-FFF2-40B4-BE49-F238E27FC236}">
                <a16:creationId xmlns:a16="http://schemas.microsoft.com/office/drawing/2014/main" id="{286AB8E6-5717-47C1-97CE-A67759A451B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16029" y="2051436"/>
            <a:ext cx="3042823" cy="3042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043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astaðgengill 2">
            <a:extLst>
              <a:ext uri="{FF2B5EF4-FFF2-40B4-BE49-F238E27FC236}">
                <a16:creationId xmlns:a16="http://schemas.microsoft.com/office/drawing/2014/main" id="{19E623A3-FF91-4AFB-BA58-FA88332C7562}"/>
              </a:ext>
            </a:extLst>
          </p:cNvPr>
          <p:cNvSpPr txBox="1">
            <a:spLocks/>
          </p:cNvSpPr>
          <p:nvPr/>
        </p:nvSpPr>
        <p:spPr>
          <a:xfrm>
            <a:off x="1141591" y="1407129"/>
            <a:ext cx="4337190" cy="1354455"/>
          </a:xfrm>
          <a:prstGeom prst="rect">
            <a:avLst/>
          </a:prstGeom>
        </p:spPr>
        <p:txBody>
          <a:bodyPr/>
          <a:lstStyle>
            <a:lvl1pPr marL="0" indent="0" algn="l" defTabSz="914400" rtl="0" eaLnBrk="1" latinLnBrk="0" hangingPunct="1">
              <a:lnSpc>
                <a:spcPts val="2400"/>
              </a:lnSpc>
              <a:spcBef>
                <a:spcPts val="1000"/>
              </a:spcBef>
              <a:buFontTx/>
              <a:buNone/>
              <a:defRPr sz="1600" b="0" i="0" kern="1200">
                <a:solidFill>
                  <a:schemeClr val="tx1"/>
                </a:solidFill>
                <a:latin typeface="FiraGO Book" panose="020B0503050000020004" pitchFamily="34" charset="0"/>
                <a:ea typeface="+mn-ea"/>
                <a:cs typeface="FiraGO Book" panose="020B0503050000020004" pitchFamily="34" charset="0"/>
              </a:defRPr>
            </a:lvl1pPr>
            <a:lvl2pPr marL="4572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2pPr>
            <a:lvl3pPr marL="9144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3pPr>
            <a:lvl4pPr marL="13716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4pPr>
            <a:lvl5pPr marL="18288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0215">
              <a:lnSpc>
                <a:spcPct val="107000"/>
              </a:lnSpc>
              <a:spcAft>
                <a:spcPts val="800"/>
              </a:spcAft>
            </a:pPr>
            <a:endParaRPr lang="is-IS"/>
          </a:p>
        </p:txBody>
      </p:sp>
      <p:pic>
        <p:nvPicPr>
          <p:cNvPr id="7" name="Mynd 6">
            <a:extLst>
              <a:ext uri="{FF2B5EF4-FFF2-40B4-BE49-F238E27FC236}">
                <a16:creationId xmlns:a16="http://schemas.microsoft.com/office/drawing/2014/main" id="{3F88E0F7-88F5-4E8B-B5D0-F66A9928C298}"/>
              </a:ext>
            </a:extLst>
          </p:cNvPr>
          <p:cNvPicPr>
            <a:picLocks noChangeAspect="1"/>
          </p:cNvPicPr>
          <p:nvPr/>
        </p:nvPicPr>
        <p:blipFill>
          <a:blip r:embed="rId3"/>
          <a:stretch>
            <a:fillRect/>
          </a:stretch>
        </p:blipFill>
        <p:spPr>
          <a:xfrm>
            <a:off x="6384284" y="840916"/>
            <a:ext cx="5645620" cy="5645620"/>
          </a:xfrm>
          <a:prstGeom prst="rect">
            <a:avLst/>
          </a:prstGeom>
        </p:spPr>
      </p:pic>
      <p:sp>
        <p:nvSpPr>
          <p:cNvPr id="10" name="Textastaðgengill 9">
            <a:extLst>
              <a:ext uri="{FF2B5EF4-FFF2-40B4-BE49-F238E27FC236}">
                <a16:creationId xmlns:a16="http://schemas.microsoft.com/office/drawing/2014/main" id="{77EC13D2-50C7-4289-906B-48F7959FEB5F}"/>
              </a:ext>
            </a:extLst>
          </p:cNvPr>
          <p:cNvSpPr>
            <a:spLocks noGrp="1"/>
          </p:cNvSpPr>
          <p:nvPr>
            <p:ph type="body" sz="quarter" idx="13"/>
          </p:nvPr>
        </p:nvSpPr>
        <p:spPr>
          <a:xfrm>
            <a:off x="656208" y="1667152"/>
            <a:ext cx="5645620" cy="3783719"/>
          </a:xfrm>
        </p:spPr>
        <p:txBody>
          <a:bodyPr lIns="91440" tIns="45720" rIns="91440" bIns="45720" anchor="t"/>
          <a:lstStyle/>
          <a:p>
            <a:pPr marL="285750" indent="-285750">
              <a:lnSpc>
                <a:spcPct val="150000"/>
              </a:lnSpc>
              <a:spcBef>
                <a:spcPts val="0"/>
              </a:spcBef>
              <a:buFont typeface="Arial" panose="020B0604020202020204" pitchFamily="34" charset="0"/>
              <a:buChar char="•"/>
            </a:pPr>
            <a:r>
              <a:rPr lang="en-US" sz="2000" dirty="0" err="1">
                <a:solidFill>
                  <a:srgbClr val="000000"/>
                </a:solidFill>
                <a:latin typeface="+mn-lt"/>
                <a:cs typeface="Arial"/>
              </a:rPr>
              <a:t>Útistandandi</a:t>
            </a:r>
            <a:r>
              <a:rPr lang="en-US" sz="2000" dirty="0">
                <a:solidFill>
                  <a:srgbClr val="000000"/>
                </a:solidFill>
                <a:latin typeface="+mn-lt"/>
                <a:cs typeface="Arial"/>
              </a:rPr>
              <a:t> </a:t>
            </a:r>
            <a:r>
              <a:rPr lang="en-US" sz="2000" dirty="0" err="1">
                <a:solidFill>
                  <a:srgbClr val="000000"/>
                </a:solidFill>
                <a:latin typeface="+mn-lt"/>
                <a:cs typeface="Arial"/>
              </a:rPr>
              <a:t>mál</a:t>
            </a:r>
            <a:r>
              <a:rPr lang="en-US" sz="2000" dirty="0">
                <a:solidFill>
                  <a:srgbClr val="000000"/>
                </a:solidFill>
                <a:latin typeface="+mn-lt"/>
                <a:cs typeface="Arial"/>
              </a:rPr>
              <a:t> </a:t>
            </a:r>
          </a:p>
          <a:p>
            <a:pPr marL="742950" lvl="1" indent="-285750">
              <a:lnSpc>
                <a:spcPct val="150000"/>
              </a:lnSpc>
              <a:spcBef>
                <a:spcPts val="0"/>
              </a:spcBef>
              <a:buFont typeface="Arial" panose="020B0604020202020204" pitchFamily="34" charset="0"/>
              <a:buChar char="•"/>
            </a:pPr>
            <a:r>
              <a:rPr lang="is-IS" sz="2000" dirty="0">
                <a:latin typeface="+mn-lt"/>
                <a:cs typeface="Arial" panose="020B0604020202020204" pitchFamily="34" charset="0"/>
              </a:rPr>
              <a:t>Leiðbeiningar vegna hvíldartímalöggjafar</a:t>
            </a:r>
          </a:p>
          <a:p>
            <a:pPr marL="285750" indent="-285750">
              <a:lnSpc>
                <a:spcPct val="150000"/>
              </a:lnSpc>
              <a:spcBef>
                <a:spcPts val="0"/>
              </a:spcBef>
              <a:buFont typeface="Arial" panose="020B0604020202020204" pitchFamily="34" charset="0"/>
              <a:buChar char="•"/>
            </a:pPr>
            <a:r>
              <a:rPr lang="is-IS" sz="2000" dirty="0">
                <a:latin typeface="+mn-lt"/>
                <a:cs typeface="Arial" panose="020B0604020202020204" pitchFamily="34" charset="0"/>
              </a:rPr>
              <a:t>Dæmi um fyrirmyndar vaktaplan</a:t>
            </a:r>
          </a:p>
          <a:p>
            <a:pPr marL="285750" indent="-285750">
              <a:lnSpc>
                <a:spcPct val="150000"/>
              </a:lnSpc>
              <a:spcBef>
                <a:spcPts val="0"/>
              </a:spcBef>
              <a:buFont typeface="Arial" panose="020B0604020202020204" pitchFamily="34" charset="0"/>
              <a:buChar char="•"/>
            </a:pPr>
            <a:r>
              <a:rPr lang="is-IS" sz="2000" dirty="0">
                <a:solidFill>
                  <a:srgbClr val="000000"/>
                </a:solidFill>
                <a:latin typeface="+mn-lt"/>
                <a:cs typeface="Arial" panose="020B0604020202020204" pitchFamily="34" charset="0"/>
              </a:rPr>
              <a:t>Námskeið fyrir vaktasmiði – upptaka</a:t>
            </a:r>
          </a:p>
          <a:p>
            <a:pPr marL="285750" indent="-285750">
              <a:lnSpc>
                <a:spcPct val="150000"/>
              </a:lnSpc>
              <a:spcBef>
                <a:spcPts val="0"/>
              </a:spcBef>
              <a:buFont typeface="Arial" panose="020B0604020202020204" pitchFamily="34" charset="0"/>
              <a:buChar char="•"/>
            </a:pPr>
            <a:r>
              <a:rPr lang="is-IS" sz="2000" dirty="0">
                <a:latin typeface="+mn-lt"/>
                <a:cs typeface="Arial" panose="020B0604020202020204" pitchFamily="34" charset="0"/>
              </a:rPr>
              <a:t>Tæknimál</a:t>
            </a:r>
          </a:p>
          <a:p>
            <a:pPr marL="285750" indent="-285750">
              <a:lnSpc>
                <a:spcPct val="150000"/>
              </a:lnSpc>
              <a:spcBef>
                <a:spcPts val="0"/>
              </a:spcBef>
              <a:buFont typeface="Arial" panose="020B0604020202020204" pitchFamily="34" charset="0"/>
              <a:buChar char="•"/>
            </a:pPr>
            <a:r>
              <a:rPr lang="is-IS" sz="2000">
                <a:latin typeface="+mn-lt"/>
                <a:cs typeface="Arial" panose="020B0604020202020204" pitchFamily="34" charset="0"/>
              </a:rPr>
              <a:t>Nýr fræðsluvefur</a:t>
            </a:r>
            <a:endParaRPr lang="is-IS" sz="2000" dirty="0">
              <a:latin typeface="+mn-lt"/>
              <a:cs typeface="Arial" panose="020B0604020202020204" pitchFamily="34" charset="0"/>
            </a:endParaRPr>
          </a:p>
          <a:p>
            <a:pPr marL="285750" indent="-285750">
              <a:lnSpc>
                <a:spcPct val="150000"/>
              </a:lnSpc>
              <a:spcBef>
                <a:spcPts val="0"/>
              </a:spcBef>
              <a:buFont typeface="Arial" panose="020B0604020202020204" pitchFamily="34" charset="0"/>
              <a:buChar char="•"/>
            </a:pPr>
            <a:r>
              <a:rPr lang="is-IS" sz="2000" dirty="0">
                <a:solidFill>
                  <a:srgbClr val="000000"/>
                </a:solidFill>
                <a:latin typeface="+mn-lt"/>
                <a:cs typeface="Arial" panose="020B0604020202020204" pitchFamily="34" charset="0"/>
              </a:rPr>
              <a:t>Reynslusaga</a:t>
            </a:r>
            <a:endParaRPr lang="en-US" sz="2000" dirty="0">
              <a:solidFill>
                <a:srgbClr val="000000"/>
              </a:solidFill>
              <a:latin typeface="+mn-lt"/>
              <a:cs typeface="Arial"/>
            </a:endParaRPr>
          </a:p>
          <a:p>
            <a:pPr>
              <a:spcBef>
                <a:spcPts val="0"/>
              </a:spcBef>
            </a:pPr>
            <a:endParaRPr lang="en-US" sz="2000" dirty="0">
              <a:solidFill>
                <a:srgbClr val="000000"/>
              </a:solidFill>
              <a:latin typeface="+mn-lt"/>
              <a:cs typeface="Arial" panose="020B0604020202020204" pitchFamily="34" charset="0"/>
            </a:endParaRPr>
          </a:p>
          <a:p>
            <a:endParaRPr lang="is-IS" sz="2000" dirty="0">
              <a:latin typeface="+mn-lt"/>
            </a:endParaRPr>
          </a:p>
        </p:txBody>
      </p:sp>
      <p:sp>
        <p:nvSpPr>
          <p:cNvPr id="6" name="Textastaðgengill 9">
            <a:extLst>
              <a:ext uri="{FF2B5EF4-FFF2-40B4-BE49-F238E27FC236}">
                <a16:creationId xmlns:a16="http://schemas.microsoft.com/office/drawing/2014/main" id="{62F1B6B0-F69A-48C3-A5AD-8D6DE3608F37}"/>
              </a:ext>
            </a:extLst>
          </p:cNvPr>
          <p:cNvSpPr txBox="1">
            <a:spLocks/>
          </p:cNvSpPr>
          <p:nvPr/>
        </p:nvSpPr>
        <p:spPr>
          <a:xfrm>
            <a:off x="656208" y="445953"/>
            <a:ext cx="6324805" cy="789927"/>
          </a:xfrm>
          <a:prstGeom prst="rect">
            <a:avLst/>
          </a:prstGeom>
        </p:spPr>
        <p:txBody>
          <a:bodyPr lIns="91440" tIns="45720" rIns="91440" bIns="45720" anchor="t"/>
          <a:lstStyle>
            <a:lvl1pPr marL="0" indent="0" algn="l" defTabSz="914400" rtl="0" eaLnBrk="1" latinLnBrk="0" hangingPunct="1">
              <a:lnSpc>
                <a:spcPts val="2400"/>
              </a:lnSpc>
              <a:spcBef>
                <a:spcPts val="1000"/>
              </a:spcBef>
              <a:buFontTx/>
              <a:buNone/>
              <a:defRPr sz="1600" b="0" i="0" kern="1200">
                <a:solidFill>
                  <a:schemeClr val="tx1"/>
                </a:solidFill>
                <a:latin typeface="FiraGO Book" panose="020B0503050000020004" pitchFamily="34" charset="0"/>
                <a:ea typeface="+mn-ea"/>
                <a:cs typeface="FiraGO Book" panose="020B0503050000020004" pitchFamily="34" charset="0"/>
              </a:defRPr>
            </a:lvl1pPr>
            <a:lvl2pPr marL="4572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2pPr>
            <a:lvl3pPr marL="9144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3pPr>
            <a:lvl4pPr marL="13716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4pPr>
            <a:lvl5pPr marL="18288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is-IS" sz="3200" b="1">
                <a:latin typeface="Arial" panose="020B0604020202020204" pitchFamily="34" charset="0"/>
                <a:cs typeface="Arial" panose="020B0604020202020204" pitchFamily="34" charset="0"/>
              </a:rPr>
              <a:t>Efni fundar:</a:t>
            </a:r>
            <a:endParaRPr lang="is-IS" sz="2400">
              <a:latin typeface="Arial"/>
              <a:cs typeface="Arial"/>
            </a:endParaRPr>
          </a:p>
          <a:p>
            <a:pPr>
              <a:lnSpc>
                <a:spcPct val="150000"/>
              </a:lnSpc>
              <a:spcBef>
                <a:spcPts val="0"/>
              </a:spcBef>
            </a:pPr>
            <a:endParaRPr lang="is-IS" sz="28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2496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2BBABD1-3476-423C-A402-C00CC173535A}"/>
              </a:ext>
            </a:extLst>
          </p:cNvPr>
          <p:cNvSpPr>
            <a:spLocks noGrp="1"/>
          </p:cNvSpPr>
          <p:nvPr>
            <p:ph type="body" sz="quarter" idx="10"/>
          </p:nvPr>
        </p:nvSpPr>
        <p:spPr>
          <a:xfrm>
            <a:off x="1457593" y="1919215"/>
            <a:ext cx="4291074" cy="1304019"/>
          </a:xfrm>
        </p:spPr>
        <p:txBody>
          <a:bodyPr/>
          <a:lstStyle/>
          <a:p>
            <a:r>
              <a:rPr lang="is-IS" sz="4400" dirty="0"/>
              <a:t>Nýr fræðsluvefur </a:t>
            </a:r>
          </a:p>
        </p:txBody>
      </p:sp>
      <p:pic>
        <p:nvPicPr>
          <p:cNvPr id="3" name="Picture 2">
            <a:extLst>
              <a:ext uri="{FF2B5EF4-FFF2-40B4-BE49-F238E27FC236}">
                <a16:creationId xmlns:a16="http://schemas.microsoft.com/office/drawing/2014/main" id="{5FBDF6EE-D112-4A63-A59C-A3AEB43A6593}"/>
              </a:ext>
            </a:extLst>
          </p:cNvPr>
          <p:cNvPicPr>
            <a:picLocks noChangeAspect="1"/>
          </p:cNvPicPr>
          <p:nvPr/>
        </p:nvPicPr>
        <p:blipFill>
          <a:blip r:embed="rId2"/>
          <a:stretch>
            <a:fillRect/>
          </a:stretch>
        </p:blipFill>
        <p:spPr>
          <a:xfrm>
            <a:off x="78910" y="187642"/>
            <a:ext cx="1019175" cy="447675"/>
          </a:xfrm>
          <a:prstGeom prst="rect">
            <a:avLst/>
          </a:prstGeom>
        </p:spPr>
      </p:pic>
      <p:sp>
        <p:nvSpPr>
          <p:cNvPr id="5" name="Rectangle 4">
            <a:extLst>
              <a:ext uri="{FF2B5EF4-FFF2-40B4-BE49-F238E27FC236}">
                <a16:creationId xmlns:a16="http://schemas.microsoft.com/office/drawing/2014/main" id="{8AC64EE4-8BF7-4972-A15D-A737416C6843}"/>
              </a:ext>
            </a:extLst>
          </p:cNvPr>
          <p:cNvSpPr/>
          <p:nvPr/>
        </p:nvSpPr>
        <p:spPr>
          <a:xfrm>
            <a:off x="0" y="0"/>
            <a:ext cx="1162050" cy="857250"/>
          </a:xfrm>
          <a:prstGeom prst="rect">
            <a:avLst/>
          </a:prstGeom>
          <a:solidFill>
            <a:srgbClr val="032742"/>
          </a:solidFill>
          <a:ln>
            <a:solidFill>
              <a:srgbClr val="032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6" name="Picture 5">
            <a:hlinkClick r:id="rId3"/>
            <a:extLst>
              <a:ext uri="{FF2B5EF4-FFF2-40B4-BE49-F238E27FC236}">
                <a16:creationId xmlns:a16="http://schemas.microsoft.com/office/drawing/2014/main" id="{0A5CF54D-5EAA-4257-AE2B-084B5A0CC66A}"/>
              </a:ext>
            </a:extLst>
          </p:cNvPr>
          <p:cNvPicPr>
            <a:picLocks noChangeAspect="1"/>
          </p:cNvPicPr>
          <p:nvPr/>
        </p:nvPicPr>
        <p:blipFill>
          <a:blip r:embed="rId4"/>
          <a:stretch>
            <a:fillRect/>
          </a:stretch>
        </p:blipFill>
        <p:spPr>
          <a:xfrm>
            <a:off x="1457593" y="3161072"/>
            <a:ext cx="8248688" cy="3013083"/>
          </a:xfrm>
          <a:prstGeom prst="rect">
            <a:avLst/>
          </a:prstGeom>
        </p:spPr>
      </p:pic>
      <p:pic>
        <p:nvPicPr>
          <p:cNvPr id="8" name="Picture 7">
            <a:extLst>
              <a:ext uri="{FF2B5EF4-FFF2-40B4-BE49-F238E27FC236}">
                <a16:creationId xmlns:a16="http://schemas.microsoft.com/office/drawing/2014/main" id="{0AA64CDA-74A9-4D6D-A4CE-7B0FF500DC89}"/>
              </a:ext>
            </a:extLst>
          </p:cNvPr>
          <p:cNvPicPr>
            <a:picLocks noChangeAspect="1"/>
          </p:cNvPicPr>
          <p:nvPr/>
        </p:nvPicPr>
        <p:blipFill rotWithShape="1">
          <a:blip r:embed="rId5"/>
          <a:srcRect l="29321" r="33323" b="3891"/>
          <a:stretch/>
        </p:blipFill>
        <p:spPr>
          <a:xfrm>
            <a:off x="8921237" y="1771759"/>
            <a:ext cx="1457329" cy="2895854"/>
          </a:xfrm>
          <a:prstGeom prst="rect">
            <a:avLst/>
          </a:prstGeom>
        </p:spPr>
      </p:pic>
      <p:sp>
        <p:nvSpPr>
          <p:cNvPr id="9" name="Rectangle: Rounded Corners 8">
            <a:extLst>
              <a:ext uri="{FF2B5EF4-FFF2-40B4-BE49-F238E27FC236}">
                <a16:creationId xmlns:a16="http://schemas.microsoft.com/office/drawing/2014/main" id="{E3C45A38-FC51-4973-BE4B-FA6276D20221}"/>
              </a:ext>
            </a:extLst>
          </p:cNvPr>
          <p:cNvSpPr/>
          <p:nvPr/>
        </p:nvSpPr>
        <p:spPr>
          <a:xfrm>
            <a:off x="8805839" y="4259386"/>
            <a:ext cx="1688124" cy="40822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3377623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FF24C0-D821-47DB-9F05-04A01453E6C1}"/>
              </a:ext>
            </a:extLst>
          </p:cNvPr>
          <p:cNvSpPr>
            <a:spLocks noGrp="1"/>
          </p:cNvSpPr>
          <p:nvPr>
            <p:ph type="body" sz="quarter" idx="10"/>
          </p:nvPr>
        </p:nvSpPr>
        <p:spPr>
          <a:xfrm>
            <a:off x="1401945" y="2611845"/>
            <a:ext cx="9685155" cy="1304019"/>
          </a:xfrm>
        </p:spPr>
        <p:txBody>
          <a:bodyPr/>
          <a:lstStyle/>
          <a:p>
            <a:r>
              <a:rPr lang="is-IS" dirty="0"/>
              <a:t>Reynslusaga</a:t>
            </a:r>
          </a:p>
          <a:p>
            <a:endParaRPr lang="is-IS" sz="3200" dirty="0"/>
          </a:p>
        </p:txBody>
      </p:sp>
      <p:sp>
        <p:nvSpPr>
          <p:cNvPr id="3" name="Rectangle 2">
            <a:extLst>
              <a:ext uri="{FF2B5EF4-FFF2-40B4-BE49-F238E27FC236}">
                <a16:creationId xmlns:a16="http://schemas.microsoft.com/office/drawing/2014/main" id="{A0074937-923E-4DAF-87CE-F62514B8CD47}"/>
              </a:ext>
            </a:extLst>
          </p:cNvPr>
          <p:cNvSpPr/>
          <p:nvPr/>
        </p:nvSpPr>
        <p:spPr>
          <a:xfrm>
            <a:off x="0" y="0"/>
            <a:ext cx="1162050" cy="857250"/>
          </a:xfrm>
          <a:prstGeom prst="rect">
            <a:avLst/>
          </a:prstGeom>
          <a:solidFill>
            <a:srgbClr val="032742"/>
          </a:solidFill>
          <a:ln>
            <a:solidFill>
              <a:srgbClr val="032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2580244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astaðgengill 6">
            <a:extLst>
              <a:ext uri="{FF2B5EF4-FFF2-40B4-BE49-F238E27FC236}">
                <a16:creationId xmlns:a16="http://schemas.microsoft.com/office/drawing/2014/main" id="{126FE6C0-7F06-4081-8AD0-80C4FBA8ABAD}"/>
              </a:ext>
            </a:extLst>
          </p:cNvPr>
          <p:cNvSpPr>
            <a:spLocks noGrp="1"/>
          </p:cNvSpPr>
          <p:nvPr>
            <p:ph type="body" sz="quarter" idx="12"/>
          </p:nvPr>
        </p:nvSpPr>
        <p:spPr>
          <a:xfrm>
            <a:off x="1360204" y="646448"/>
            <a:ext cx="3464212" cy="789927"/>
          </a:xfrm>
        </p:spPr>
        <p:txBody>
          <a:bodyPr/>
          <a:lstStyle/>
          <a:p>
            <a:r>
              <a:rPr lang="is-IS" sz="3600">
                <a:solidFill>
                  <a:srgbClr val="032742"/>
                </a:solidFill>
              </a:rPr>
              <a:t>Tengiliðir</a:t>
            </a:r>
          </a:p>
        </p:txBody>
      </p:sp>
      <p:sp>
        <p:nvSpPr>
          <p:cNvPr id="11" name="Textarammi 10">
            <a:extLst>
              <a:ext uri="{FF2B5EF4-FFF2-40B4-BE49-F238E27FC236}">
                <a16:creationId xmlns:a16="http://schemas.microsoft.com/office/drawing/2014/main" id="{C62822A8-DB11-4999-9706-8C34E3C7FB2E}"/>
              </a:ext>
            </a:extLst>
          </p:cNvPr>
          <p:cNvSpPr txBox="1"/>
          <p:nvPr/>
        </p:nvSpPr>
        <p:spPr>
          <a:xfrm>
            <a:off x="269623" y="1894894"/>
            <a:ext cx="4020437" cy="3463897"/>
          </a:xfrm>
          <a:prstGeom prst="rect">
            <a:avLst/>
          </a:prstGeom>
          <a:noFill/>
        </p:spPr>
        <p:txBody>
          <a:bodyPr wrap="square">
            <a:spAutoFit/>
          </a:bodyPr>
          <a:lstStyle/>
          <a:p>
            <a:pPr>
              <a:lnSpc>
                <a:spcPct val="150000"/>
              </a:lnSpc>
            </a:pPr>
            <a:r>
              <a:rPr lang="is-IS" b="1">
                <a:solidFill>
                  <a:srgbClr val="032742"/>
                </a:solidFill>
                <a:latin typeface="Arial" panose="020B0604020202020204" pitchFamily="34" charset="0"/>
                <a:cs typeface="Arial" panose="020B0604020202020204" pitchFamily="34" charset="0"/>
              </a:rPr>
              <a:t>Verkefnastjórn</a:t>
            </a:r>
            <a:endParaRPr lang="is-IS" sz="1600" b="1">
              <a:solidFill>
                <a:srgbClr val="032742"/>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endParaRPr>
          </a:p>
          <a:p>
            <a:pPr>
              <a:lnSpc>
                <a:spcPct val="150000"/>
              </a:lnSpc>
            </a:pPr>
            <a:r>
              <a:rPr lang="is-IS" sz="1600">
                <a:solidFill>
                  <a:srgbClr val="032742"/>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betrivinnutimi@rikissattasemjari.is</a:t>
            </a:r>
            <a:r>
              <a:rPr lang="is-IS" sz="1600">
                <a:solidFill>
                  <a:srgbClr val="032742"/>
                </a:solidFill>
                <a:latin typeface="Arial" panose="020B0604020202020204" pitchFamily="34" charset="0"/>
                <a:cs typeface="Arial" panose="020B0604020202020204" pitchFamily="34" charset="0"/>
              </a:rPr>
              <a:t> </a:t>
            </a:r>
          </a:p>
          <a:p>
            <a:pPr>
              <a:lnSpc>
                <a:spcPct val="150000"/>
              </a:lnSpc>
            </a:pPr>
            <a:r>
              <a:rPr lang="is-IS" sz="1600">
                <a:solidFill>
                  <a:srgbClr val="032742"/>
                </a:solidFill>
                <a:latin typeface="Arial" panose="020B0604020202020204" pitchFamily="34" charset="0"/>
                <a:cs typeface="Arial" panose="020B0604020202020204" pitchFamily="34" charset="0"/>
              </a:rPr>
              <a:t>Bára Hildur Jóhannsdóttir verkefnastjóri </a:t>
            </a:r>
            <a:r>
              <a:rPr lang="is-IS" sz="1400" i="1">
                <a:solidFill>
                  <a:srgbClr val="03274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barahildur@rikissattasemjari.is</a:t>
            </a:r>
            <a:r>
              <a:rPr lang="is-IS" sz="1600" i="1">
                <a:solidFill>
                  <a:srgbClr val="032742"/>
                </a:solidFill>
                <a:latin typeface="Arial" panose="020B0604020202020204" pitchFamily="34" charset="0"/>
                <a:cs typeface="Arial" panose="020B0604020202020204" pitchFamily="34" charset="0"/>
              </a:rPr>
              <a:t> s. 6952490</a:t>
            </a:r>
          </a:p>
          <a:p>
            <a:pPr>
              <a:lnSpc>
                <a:spcPct val="150000"/>
              </a:lnSpc>
            </a:pPr>
            <a:r>
              <a:rPr lang="is-IS" sz="1600">
                <a:solidFill>
                  <a:srgbClr val="032742"/>
                </a:solidFill>
                <a:latin typeface="Arial" panose="020B0604020202020204" pitchFamily="34" charset="0"/>
                <a:cs typeface="Arial" panose="020B0604020202020204" pitchFamily="34" charset="0"/>
              </a:rPr>
              <a:t>Aldís Magnúsdóttir sérfræðingur </a:t>
            </a:r>
            <a:br>
              <a:rPr lang="is-IS" sz="1600">
                <a:solidFill>
                  <a:srgbClr val="032742"/>
                </a:solidFill>
                <a:latin typeface="Arial" panose="020B0604020202020204" pitchFamily="34" charset="0"/>
                <a:cs typeface="Arial" panose="020B0604020202020204" pitchFamily="34" charset="0"/>
              </a:rPr>
            </a:br>
            <a:r>
              <a:rPr lang="is-IS" sz="1400" i="1">
                <a:solidFill>
                  <a:srgbClr val="032742"/>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aldis.magnusdottir@fjr.is</a:t>
            </a:r>
            <a:r>
              <a:rPr lang="is-IS" sz="1400" i="1">
                <a:solidFill>
                  <a:srgbClr val="032742"/>
                </a:solidFill>
                <a:latin typeface="Arial" panose="020B0604020202020204" pitchFamily="34" charset="0"/>
                <a:cs typeface="Arial" panose="020B0604020202020204" pitchFamily="34" charset="0"/>
              </a:rPr>
              <a:t> </a:t>
            </a:r>
            <a:r>
              <a:rPr lang="is-IS" sz="1600" i="1">
                <a:solidFill>
                  <a:srgbClr val="032742"/>
                </a:solidFill>
                <a:latin typeface="Arial" panose="020B0604020202020204" pitchFamily="34" charset="0"/>
                <a:cs typeface="Arial" panose="020B0604020202020204" pitchFamily="34" charset="0"/>
              </a:rPr>
              <a:t>s. 8474672</a:t>
            </a:r>
          </a:p>
          <a:p>
            <a:pPr>
              <a:lnSpc>
                <a:spcPct val="150000"/>
              </a:lnSpc>
            </a:pPr>
            <a:r>
              <a:rPr lang="is-IS" sz="1600">
                <a:solidFill>
                  <a:srgbClr val="032742"/>
                </a:solidFill>
                <a:latin typeface="Arial" panose="020B0604020202020204" pitchFamily="34" charset="0"/>
                <a:cs typeface="Arial" panose="020B0604020202020204" pitchFamily="34" charset="0"/>
              </a:rPr>
              <a:t>Sigríður S. Sæmundsdóttir</a:t>
            </a:r>
            <a:br>
              <a:rPr lang="is-IS" sz="1600">
                <a:solidFill>
                  <a:srgbClr val="032742"/>
                </a:solidFill>
                <a:latin typeface="Arial" panose="020B0604020202020204" pitchFamily="34" charset="0"/>
                <a:cs typeface="Arial" panose="020B0604020202020204" pitchFamily="34" charset="0"/>
              </a:rPr>
            </a:br>
            <a:r>
              <a:rPr lang="is-IS" sz="1400" i="1">
                <a:solidFill>
                  <a:srgbClr val="032742"/>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sigridur.s.saemundsdottir@rikissattasemjari.is</a:t>
            </a:r>
            <a:r>
              <a:rPr lang="is-IS" sz="1400" i="1">
                <a:solidFill>
                  <a:srgbClr val="032742"/>
                </a:solidFill>
                <a:latin typeface="Arial" panose="020B0604020202020204" pitchFamily="34" charset="0"/>
                <a:cs typeface="Arial" panose="020B0604020202020204" pitchFamily="34" charset="0"/>
              </a:rPr>
              <a:t> </a:t>
            </a:r>
            <a:r>
              <a:rPr lang="is-IS" sz="1600" i="1">
                <a:solidFill>
                  <a:srgbClr val="032742"/>
                </a:solidFill>
                <a:latin typeface="Arial" panose="020B0604020202020204" pitchFamily="34" charset="0"/>
                <a:cs typeface="Arial" panose="020B0604020202020204" pitchFamily="34" charset="0"/>
              </a:rPr>
              <a:t> s. </a:t>
            </a:r>
            <a:r>
              <a:rPr lang="en-GB" sz="1600" i="1">
                <a:solidFill>
                  <a:srgbClr val="032742"/>
                </a:solidFill>
                <a:effectLst/>
                <a:latin typeface="Arial" panose="020B0604020202020204" pitchFamily="34" charset="0"/>
                <a:ea typeface="Calibri" panose="020F0502020204030204" pitchFamily="34" charset="0"/>
                <a:cs typeface="Arial" panose="020B0604020202020204" pitchFamily="34" charset="0"/>
              </a:rPr>
              <a:t>8683114</a:t>
            </a:r>
            <a:endParaRPr lang="is-IS" sz="1600" i="1">
              <a:solidFill>
                <a:srgbClr val="032742"/>
              </a:solidFill>
              <a:latin typeface="Arial" panose="020B0604020202020204" pitchFamily="34" charset="0"/>
              <a:cs typeface="Arial" panose="020B0604020202020204" pitchFamily="34" charset="0"/>
            </a:endParaRPr>
          </a:p>
        </p:txBody>
      </p:sp>
      <p:pic>
        <p:nvPicPr>
          <p:cNvPr id="4" name="Mynd 3">
            <a:extLst>
              <a:ext uri="{FF2B5EF4-FFF2-40B4-BE49-F238E27FC236}">
                <a16:creationId xmlns:a16="http://schemas.microsoft.com/office/drawing/2014/main" id="{4D7DA0B3-C68F-4B44-AD2A-7C50C4BF39C5}"/>
              </a:ext>
            </a:extLst>
          </p:cNvPr>
          <p:cNvPicPr>
            <a:picLocks noChangeAspect="1"/>
          </p:cNvPicPr>
          <p:nvPr/>
        </p:nvPicPr>
        <p:blipFill>
          <a:blip r:embed="rId6"/>
          <a:stretch>
            <a:fillRect/>
          </a:stretch>
        </p:blipFill>
        <p:spPr>
          <a:xfrm>
            <a:off x="4290060" y="2289692"/>
            <a:ext cx="7646315" cy="4375581"/>
          </a:xfrm>
          <a:prstGeom prst="rect">
            <a:avLst/>
          </a:prstGeom>
        </p:spPr>
      </p:pic>
      <p:sp>
        <p:nvSpPr>
          <p:cNvPr id="8" name="Textastaðgengill 6">
            <a:extLst>
              <a:ext uri="{FF2B5EF4-FFF2-40B4-BE49-F238E27FC236}">
                <a16:creationId xmlns:a16="http://schemas.microsoft.com/office/drawing/2014/main" id="{6F984D12-E1C9-4B34-BD5E-CE5EFA143954}"/>
              </a:ext>
            </a:extLst>
          </p:cNvPr>
          <p:cNvSpPr txBox="1">
            <a:spLocks/>
          </p:cNvSpPr>
          <p:nvPr/>
        </p:nvSpPr>
        <p:spPr>
          <a:xfrm>
            <a:off x="4290061" y="488284"/>
            <a:ext cx="6541736" cy="1674296"/>
          </a:xfrm>
          <a:prstGeom prst="rect">
            <a:avLst/>
          </a:prstGeom>
          <a:solidFill>
            <a:srgbClr val="85ABCD"/>
          </a:solidFill>
        </p:spPr>
        <p:txBody>
          <a:bodyPr/>
          <a:lstStyle>
            <a:lvl1pPr marL="0" indent="0" algn="l" defTabSz="914400" rtl="0" eaLnBrk="1" latinLnBrk="0" hangingPunct="1">
              <a:lnSpc>
                <a:spcPct val="90000"/>
              </a:lnSpc>
              <a:spcBef>
                <a:spcPts val="1000"/>
              </a:spcBef>
              <a:buFontTx/>
              <a:buNone/>
              <a:defRPr sz="3300" b="1" i="0" kern="1200">
                <a:solidFill>
                  <a:srgbClr val="09501E"/>
                </a:solidFill>
                <a:latin typeface="FiraGO SemiBold" panose="020B0503050000020004" pitchFamily="34" charset="0"/>
                <a:ea typeface="+mn-ea"/>
                <a:cs typeface="FiraGO SemiBold" panose="020B05030500000200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FiraGO SemiBold" panose="020B0503050000020004" pitchFamily="34" charset="0"/>
                <a:ea typeface="+mn-ea"/>
                <a:cs typeface="FiraGO SemiBold" panose="020B05030500000200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FiraGO SemiBold" panose="020B0503050000020004" pitchFamily="34" charset="0"/>
                <a:ea typeface="+mn-ea"/>
                <a:cs typeface="FiraGO SemiBold" panose="020B05030500000200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FiraGO SemiBold" panose="020B0503050000020004" pitchFamily="34" charset="0"/>
                <a:ea typeface="+mn-ea"/>
                <a:cs typeface="FiraGO SemiBold" panose="020B05030500000200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FiraGO SemiBold" panose="020B0503050000020004" pitchFamily="34" charset="0"/>
                <a:ea typeface="+mn-ea"/>
                <a:cs typeface="FiraGO SemiBold" panose="020B050305000002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s-IS" sz="2000" dirty="0">
                <a:solidFill>
                  <a:schemeClr val="bg1"/>
                </a:solidFill>
              </a:rPr>
              <a:t>Ríki – </a:t>
            </a:r>
            <a:r>
              <a:rPr lang="is-IS" sz="2000" dirty="0">
                <a:solidFill>
                  <a:schemeClr val="bg1"/>
                </a:solidFill>
                <a:hlinkClick r:id="rId7">
                  <a:extLst>
                    <a:ext uri="{A12FA001-AC4F-418D-AE19-62706E023703}">
                      <ahyp:hlinkClr xmlns:ahyp="http://schemas.microsoft.com/office/drawing/2018/hyperlinkcolor" val="tx"/>
                    </a:ext>
                  </a:extLst>
                </a:hlinkClick>
              </a:rPr>
              <a:t>kmr@fjr.is</a:t>
            </a:r>
            <a:r>
              <a:rPr lang="is-IS" sz="2000" dirty="0">
                <a:solidFill>
                  <a:schemeClr val="bg1"/>
                </a:solidFill>
              </a:rPr>
              <a:t> </a:t>
            </a:r>
          </a:p>
          <a:p>
            <a:r>
              <a:rPr lang="is-IS" sz="2000" dirty="0">
                <a:solidFill>
                  <a:schemeClr val="bg1"/>
                </a:solidFill>
              </a:rPr>
              <a:t>Reykjavíkurborg – </a:t>
            </a:r>
            <a:r>
              <a:rPr lang="is-IS" sz="2000" dirty="0">
                <a:solidFill>
                  <a:schemeClr val="bg1"/>
                </a:solidFill>
                <a:hlinkClick r:id="rId8">
                  <a:extLst>
                    <a:ext uri="{A12FA001-AC4F-418D-AE19-62706E023703}">
                      <ahyp:hlinkClr xmlns:ahyp="http://schemas.microsoft.com/office/drawing/2018/hyperlinkcolor" val="tx"/>
                    </a:ext>
                  </a:extLst>
                </a:hlinkClick>
              </a:rPr>
              <a:t>betrivinnutimi@reykjavik.is</a:t>
            </a:r>
            <a:r>
              <a:rPr lang="is-IS" sz="2000" dirty="0">
                <a:solidFill>
                  <a:schemeClr val="bg1"/>
                </a:solidFill>
              </a:rPr>
              <a:t> </a:t>
            </a:r>
          </a:p>
          <a:p>
            <a:r>
              <a:rPr lang="is-IS" sz="2000" dirty="0">
                <a:solidFill>
                  <a:schemeClr val="bg1"/>
                </a:solidFill>
              </a:rPr>
              <a:t>Sveitarfélög – </a:t>
            </a:r>
            <a:r>
              <a:rPr lang="is-IS" sz="2000" dirty="0">
                <a:solidFill>
                  <a:schemeClr val="bg1"/>
                </a:solidFill>
                <a:hlinkClick r:id="rId9">
                  <a:extLst>
                    <a:ext uri="{A12FA001-AC4F-418D-AE19-62706E023703}">
                      <ahyp:hlinkClr xmlns:ahyp="http://schemas.microsoft.com/office/drawing/2018/hyperlinkcolor" val="tx"/>
                    </a:ext>
                  </a:extLst>
                </a:hlinkClick>
              </a:rPr>
              <a:t>betrivinnutimi@samband.is</a:t>
            </a:r>
            <a:endParaRPr lang="is-IS" sz="2000" dirty="0">
              <a:solidFill>
                <a:schemeClr val="bg1"/>
              </a:solidFill>
            </a:endParaRPr>
          </a:p>
          <a:p>
            <a:r>
              <a:rPr lang="is-IS" sz="2000" dirty="0">
                <a:solidFill>
                  <a:schemeClr val="bg1"/>
                </a:solidFill>
              </a:rPr>
              <a:t>SFV – </a:t>
            </a:r>
            <a:r>
              <a:rPr lang="is-IS" sz="2000" dirty="0">
                <a:solidFill>
                  <a:schemeClr val="bg1"/>
                </a:solidFill>
                <a:hlinkClick r:id="rId10">
                  <a:extLst>
                    <a:ext uri="{A12FA001-AC4F-418D-AE19-62706E023703}">
                      <ahyp:hlinkClr xmlns:ahyp="http://schemas.microsoft.com/office/drawing/2018/hyperlinkcolor" val="tx"/>
                    </a:ext>
                  </a:extLst>
                </a:hlinkClick>
              </a:rPr>
              <a:t>tryggvi@samtok.is</a:t>
            </a:r>
            <a:r>
              <a:rPr lang="is-IS" sz="2000" dirty="0">
                <a:solidFill>
                  <a:schemeClr val="bg1"/>
                </a:solidFill>
              </a:rPr>
              <a:t> </a:t>
            </a:r>
          </a:p>
        </p:txBody>
      </p:sp>
    </p:spTree>
    <p:extLst>
      <p:ext uri="{BB962C8B-B14F-4D97-AF65-F5344CB8AC3E}">
        <p14:creationId xmlns:p14="http://schemas.microsoft.com/office/powerpoint/2010/main" val="3366637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astaðgengill 1">
            <a:extLst>
              <a:ext uri="{FF2B5EF4-FFF2-40B4-BE49-F238E27FC236}">
                <a16:creationId xmlns:a16="http://schemas.microsoft.com/office/drawing/2014/main" id="{3A144227-6060-4646-936A-C0F2CA3D9683}"/>
              </a:ext>
            </a:extLst>
          </p:cNvPr>
          <p:cNvSpPr>
            <a:spLocks noGrp="1"/>
          </p:cNvSpPr>
          <p:nvPr>
            <p:ph type="body" sz="quarter" idx="12"/>
          </p:nvPr>
        </p:nvSpPr>
        <p:spPr>
          <a:xfrm>
            <a:off x="619759" y="794016"/>
            <a:ext cx="6226949" cy="789927"/>
          </a:xfrm>
        </p:spPr>
        <p:txBody>
          <a:bodyPr/>
          <a:lstStyle/>
          <a:p>
            <a:r>
              <a:rPr lang="is-IS">
                <a:solidFill>
                  <a:srgbClr val="032742"/>
                </a:solidFill>
              </a:rPr>
              <a:t>Efni næsta fundar</a:t>
            </a:r>
            <a:r>
              <a:rPr lang="is-IS"/>
              <a:t>	</a:t>
            </a:r>
          </a:p>
        </p:txBody>
      </p:sp>
      <p:sp>
        <p:nvSpPr>
          <p:cNvPr id="4" name="Textastaðgengill 2">
            <a:extLst>
              <a:ext uri="{FF2B5EF4-FFF2-40B4-BE49-F238E27FC236}">
                <a16:creationId xmlns:a16="http://schemas.microsoft.com/office/drawing/2014/main" id="{CF2A1269-C7EB-4DC0-850C-29AF5336B328}"/>
              </a:ext>
            </a:extLst>
          </p:cNvPr>
          <p:cNvSpPr txBox="1">
            <a:spLocks/>
          </p:cNvSpPr>
          <p:nvPr/>
        </p:nvSpPr>
        <p:spPr>
          <a:xfrm>
            <a:off x="961965" y="2301239"/>
            <a:ext cx="4432995" cy="2270761"/>
          </a:xfrm>
          <a:prstGeom prst="rect">
            <a:avLst/>
          </a:prstGeom>
        </p:spPr>
        <p:style>
          <a:lnRef idx="2">
            <a:schemeClr val="accent1"/>
          </a:lnRef>
          <a:fillRef idx="1">
            <a:schemeClr val="lt1"/>
          </a:fillRef>
          <a:effectRef idx="0">
            <a:schemeClr val="accent1"/>
          </a:effectRef>
          <a:fontRef idx="minor">
            <a:schemeClr val="dk1"/>
          </a:fontRef>
        </p:style>
        <p:txBody>
          <a:bodyPr lIns="91440" tIns="45720" rIns="91440" bIns="45720" anchor="t"/>
          <a:lstStyle>
            <a:lvl1pPr marL="0" indent="0" algn="l" defTabSz="914400" rtl="0" eaLnBrk="1" latinLnBrk="0" hangingPunct="1">
              <a:lnSpc>
                <a:spcPts val="2400"/>
              </a:lnSpc>
              <a:spcBef>
                <a:spcPts val="1000"/>
              </a:spcBef>
              <a:buFontTx/>
              <a:buNone/>
              <a:defRPr sz="1600" b="0" i="0" kern="1200">
                <a:solidFill>
                  <a:schemeClr val="tx1"/>
                </a:solidFill>
                <a:latin typeface="FiraGO Book" panose="020B0503050000020004" pitchFamily="34" charset="0"/>
                <a:ea typeface="+mn-ea"/>
                <a:cs typeface="FiraGO Book" panose="020B0503050000020004" pitchFamily="34" charset="0"/>
              </a:defRPr>
            </a:lvl1pPr>
            <a:lvl2pPr marL="4572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2pPr>
            <a:lvl3pPr marL="9144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3pPr>
            <a:lvl4pPr marL="13716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4pPr>
            <a:lvl5pPr marL="18288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1200"/>
              </a:spcBef>
              <a:buFont typeface="Arial" panose="020B0604020202020204" pitchFamily="34" charset="0"/>
              <a:buChar char="•"/>
            </a:pPr>
            <a:r>
              <a:rPr lang="en-US" sz="2400" dirty="0" err="1">
                <a:solidFill>
                  <a:srgbClr val="000000"/>
                </a:solidFill>
                <a:latin typeface="+mn-lt"/>
                <a:cs typeface="Arial"/>
              </a:rPr>
              <a:t>Útistandandi</a:t>
            </a:r>
            <a:r>
              <a:rPr lang="en-US" sz="2400" dirty="0">
                <a:solidFill>
                  <a:srgbClr val="000000"/>
                </a:solidFill>
                <a:latin typeface="+mn-lt"/>
                <a:cs typeface="Arial"/>
              </a:rPr>
              <a:t> </a:t>
            </a:r>
            <a:r>
              <a:rPr lang="en-US" sz="2400" dirty="0" err="1">
                <a:solidFill>
                  <a:srgbClr val="000000"/>
                </a:solidFill>
                <a:latin typeface="+mn-lt"/>
                <a:cs typeface="Arial"/>
              </a:rPr>
              <a:t>mál</a:t>
            </a:r>
            <a:endParaRPr lang="en-US" sz="2400" dirty="0">
              <a:solidFill>
                <a:srgbClr val="000000"/>
              </a:solidFill>
              <a:latin typeface="+mn-lt"/>
              <a:cs typeface="Arial"/>
            </a:endParaRPr>
          </a:p>
          <a:p>
            <a:pPr marL="342900" indent="-342900">
              <a:lnSpc>
                <a:spcPct val="150000"/>
              </a:lnSpc>
              <a:spcBef>
                <a:spcPts val="1200"/>
              </a:spcBef>
              <a:buFont typeface="Arial" panose="020B0604020202020204" pitchFamily="34" charset="0"/>
              <a:buChar char="•"/>
            </a:pPr>
            <a:r>
              <a:rPr lang="en-US" sz="2400" dirty="0" err="1">
                <a:solidFill>
                  <a:srgbClr val="000000"/>
                </a:solidFill>
                <a:latin typeface="+mn-lt"/>
                <a:cs typeface="Arial"/>
              </a:rPr>
              <a:t>Mál</a:t>
            </a:r>
            <a:r>
              <a:rPr lang="en-US" sz="2400" dirty="0">
                <a:solidFill>
                  <a:srgbClr val="000000"/>
                </a:solidFill>
                <a:latin typeface="+mn-lt"/>
                <a:cs typeface="Arial"/>
              </a:rPr>
              <a:t> </a:t>
            </a:r>
            <a:r>
              <a:rPr lang="en-US" sz="2400" dirty="0" err="1">
                <a:solidFill>
                  <a:srgbClr val="000000"/>
                </a:solidFill>
                <a:latin typeface="+mn-lt"/>
                <a:cs typeface="Arial"/>
              </a:rPr>
              <a:t>líðandi</a:t>
            </a:r>
            <a:r>
              <a:rPr lang="en-US" sz="2400" dirty="0">
                <a:solidFill>
                  <a:srgbClr val="000000"/>
                </a:solidFill>
                <a:latin typeface="+mn-lt"/>
                <a:cs typeface="Arial"/>
              </a:rPr>
              <a:t> </a:t>
            </a:r>
            <a:r>
              <a:rPr lang="en-US" sz="2400" dirty="0" err="1">
                <a:solidFill>
                  <a:srgbClr val="000000"/>
                </a:solidFill>
                <a:latin typeface="+mn-lt"/>
                <a:cs typeface="Arial"/>
              </a:rPr>
              <a:t>stundar</a:t>
            </a:r>
            <a:endParaRPr lang="en-US" sz="2400" dirty="0">
              <a:solidFill>
                <a:srgbClr val="000000"/>
              </a:solidFill>
              <a:latin typeface="+mn-lt"/>
              <a:cs typeface="Arial"/>
            </a:endParaRPr>
          </a:p>
          <a:p>
            <a:pPr marL="342900" indent="-342900">
              <a:lnSpc>
                <a:spcPct val="150000"/>
              </a:lnSpc>
              <a:spcBef>
                <a:spcPts val="1200"/>
              </a:spcBef>
              <a:buFont typeface="Arial" panose="020B0604020202020204" pitchFamily="34" charset="0"/>
              <a:buChar char="•"/>
            </a:pPr>
            <a:r>
              <a:rPr lang="en-US" sz="2400" dirty="0" err="1">
                <a:solidFill>
                  <a:srgbClr val="000000"/>
                </a:solidFill>
                <a:latin typeface="+mn-lt"/>
                <a:cs typeface="Arial"/>
              </a:rPr>
              <a:t>Reynslusögur</a:t>
            </a:r>
            <a:endParaRPr lang="en-US" sz="2000" dirty="0">
              <a:solidFill>
                <a:srgbClr val="000000"/>
              </a:solidFill>
              <a:latin typeface="+mn-lt"/>
              <a:cs typeface="Arial"/>
            </a:endParaRPr>
          </a:p>
          <a:p>
            <a:pPr marL="342900">
              <a:spcBef>
                <a:spcPts val="0"/>
              </a:spcBef>
              <a:buFont typeface="Arial" panose="020B0604020202020204" pitchFamily="34" charset="0"/>
              <a:buChar char="•"/>
            </a:pPr>
            <a:endParaRPr lang="en-US" sz="2000" dirty="0">
              <a:solidFill>
                <a:srgbClr val="000000"/>
              </a:solidFill>
              <a:latin typeface="Arial"/>
              <a:cs typeface="Arial"/>
            </a:endParaRPr>
          </a:p>
        </p:txBody>
      </p:sp>
      <p:pic>
        <p:nvPicPr>
          <p:cNvPr id="6" name="Mynd 5" descr="Mynd sem inniheldur sushi, herbergi, matur, skilti&#10;&#10;Lýsing sjálfkrafa búin til">
            <a:extLst>
              <a:ext uri="{FF2B5EF4-FFF2-40B4-BE49-F238E27FC236}">
                <a16:creationId xmlns:a16="http://schemas.microsoft.com/office/drawing/2014/main" id="{A577F6DD-85B5-4767-A27D-0F47D686C2F6}"/>
              </a:ext>
            </a:extLst>
          </p:cNvPr>
          <p:cNvPicPr>
            <a:picLocks noChangeAspect="1"/>
          </p:cNvPicPr>
          <p:nvPr/>
        </p:nvPicPr>
        <p:blipFill>
          <a:blip r:embed="rId2"/>
          <a:stretch>
            <a:fillRect/>
          </a:stretch>
        </p:blipFill>
        <p:spPr>
          <a:xfrm>
            <a:off x="7072054" y="948690"/>
            <a:ext cx="4960620" cy="4960620"/>
          </a:xfrm>
          <a:prstGeom prst="rect">
            <a:avLst/>
          </a:prstGeom>
        </p:spPr>
      </p:pic>
    </p:spTree>
    <p:extLst>
      <p:ext uri="{BB962C8B-B14F-4D97-AF65-F5344CB8AC3E}">
        <p14:creationId xmlns:p14="http://schemas.microsoft.com/office/powerpoint/2010/main" val="1147967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s brain questions - Google Search | Powerpoint animation, Animated  clipart, Sculpture lessons">
            <a:extLst>
              <a:ext uri="{FF2B5EF4-FFF2-40B4-BE49-F238E27FC236}">
                <a16:creationId xmlns:a16="http://schemas.microsoft.com/office/drawing/2014/main" id="{D3E22C6B-9321-4B65-91F1-BFA56BC47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5708" y="482832"/>
            <a:ext cx="5460683" cy="6240780"/>
          </a:xfrm>
          <a:prstGeom prst="rect">
            <a:avLst/>
          </a:prstGeom>
          <a:noFill/>
          <a:extLst>
            <a:ext uri="{909E8E84-426E-40DD-AFC4-6F175D3DCCD1}">
              <a14:hiddenFill xmlns:a14="http://schemas.microsoft.com/office/drawing/2010/main">
                <a:solidFill>
                  <a:srgbClr val="FFFFFF"/>
                </a:solidFill>
              </a14:hiddenFill>
            </a:ext>
          </a:extLst>
        </p:spPr>
      </p:pic>
      <p:sp>
        <p:nvSpPr>
          <p:cNvPr id="5" name="Rétthyrningur 4">
            <a:extLst>
              <a:ext uri="{FF2B5EF4-FFF2-40B4-BE49-F238E27FC236}">
                <a16:creationId xmlns:a16="http://schemas.microsoft.com/office/drawing/2014/main" id="{7E9285A6-7954-4B97-8713-3C65ECED512B}"/>
              </a:ext>
            </a:extLst>
          </p:cNvPr>
          <p:cNvSpPr/>
          <p:nvPr/>
        </p:nvSpPr>
        <p:spPr>
          <a:xfrm>
            <a:off x="426720" y="777240"/>
            <a:ext cx="1280160" cy="739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16445805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nd 3" descr="Mynd sem inniheldur v���ma, klukka&#10;&#10;Lýsing sjálfkrafa búin til">
            <a:extLst>
              <a:ext uri="{FF2B5EF4-FFF2-40B4-BE49-F238E27FC236}">
                <a16:creationId xmlns:a16="http://schemas.microsoft.com/office/drawing/2014/main" id="{629CCACF-B6F8-4826-A0F2-E8C7283F5E65}"/>
              </a:ext>
            </a:extLst>
          </p:cNvPr>
          <p:cNvPicPr>
            <a:picLocks noChangeAspect="1"/>
          </p:cNvPicPr>
          <p:nvPr/>
        </p:nvPicPr>
        <p:blipFill>
          <a:blip r:embed="rId2"/>
          <a:stretch>
            <a:fillRect/>
          </a:stretch>
        </p:blipFill>
        <p:spPr>
          <a:xfrm>
            <a:off x="3147052" y="772947"/>
            <a:ext cx="6355093" cy="6355093"/>
          </a:xfrm>
          <a:prstGeom prst="rect">
            <a:avLst/>
          </a:prstGeom>
        </p:spPr>
      </p:pic>
      <p:pic>
        <p:nvPicPr>
          <p:cNvPr id="3" name="Picture 2">
            <a:extLst>
              <a:ext uri="{FF2B5EF4-FFF2-40B4-BE49-F238E27FC236}">
                <a16:creationId xmlns:a16="http://schemas.microsoft.com/office/drawing/2014/main" id="{7B6BDB35-1F73-4D19-8A26-692F7B20E5E6}"/>
              </a:ext>
            </a:extLst>
          </p:cNvPr>
          <p:cNvPicPr>
            <a:picLocks noChangeAspect="1"/>
          </p:cNvPicPr>
          <p:nvPr/>
        </p:nvPicPr>
        <p:blipFill>
          <a:blip r:embed="rId3"/>
          <a:stretch>
            <a:fillRect/>
          </a:stretch>
        </p:blipFill>
        <p:spPr>
          <a:xfrm>
            <a:off x="36096" y="204537"/>
            <a:ext cx="1028700" cy="457200"/>
          </a:xfrm>
          <a:prstGeom prst="rect">
            <a:avLst/>
          </a:prstGeom>
        </p:spPr>
      </p:pic>
    </p:spTree>
    <p:extLst>
      <p:ext uri="{BB962C8B-B14F-4D97-AF65-F5344CB8AC3E}">
        <p14:creationId xmlns:p14="http://schemas.microsoft.com/office/powerpoint/2010/main" val="2246696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astaðgengill 1">
            <a:extLst>
              <a:ext uri="{FF2B5EF4-FFF2-40B4-BE49-F238E27FC236}">
                <a16:creationId xmlns:a16="http://schemas.microsoft.com/office/drawing/2014/main" id="{6F73AA2C-C17A-448D-AA5F-95C71DC35B54}"/>
              </a:ext>
            </a:extLst>
          </p:cNvPr>
          <p:cNvSpPr>
            <a:spLocks noGrp="1"/>
          </p:cNvSpPr>
          <p:nvPr>
            <p:ph type="body" sz="quarter" idx="12"/>
          </p:nvPr>
        </p:nvSpPr>
        <p:spPr>
          <a:xfrm>
            <a:off x="1276079" y="461557"/>
            <a:ext cx="10103953" cy="789927"/>
          </a:xfrm>
        </p:spPr>
        <p:txBody>
          <a:bodyPr lIns="91440" tIns="45720" rIns="91440" bIns="45720" anchor="t"/>
          <a:lstStyle/>
          <a:p>
            <a:r>
              <a:rPr lang="is-IS">
                <a:solidFill>
                  <a:srgbClr val="032742"/>
                </a:solidFill>
                <a:latin typeface="FiraGO SemiBold"/>
                <a:hlinkClick r:id="rId2">
                  <a:extLst>
                    <a:ext uri="{A12FA001-AC4F-418D-AE19-62706E023703}">
                      <ahyp:hlinkClr xmlns:ahyp="http://schemas.microsoft.com/office/drawing/2018/hyperlinkcolor" val="tx"/>
                    </a:ext>
                  </a:extLst>
                </a:hlinkClick>
              </a:rPr>
              <a:t>Ferill við innleiðingu betri vinnutíma í vaktavinnu</a:t>
            </a:r>
            <a:endParaRPr lang="is-IS">
              <a:solidFill>
                <a:srgbClr val="032742"/>
              </a:solidFill>
              <a:latin typeface="FiraGO SemiBold"/>
            </a:endParaRPr>
          </a:p>
        </p:txBody>
      </p:sp>
      <p:pic>
        <p:nvPicPr>
          <p:cNvPr id="5" name="Mynd 4">
            <a:extLst>
              <a:ext uri="{FF2B5EF4-FFF2-40B4-BE49-F238E27FC236}">
                <a16:creationId xmlns:a16="http://schemas.microsoft.com/office/drawing/2014/main" id="{EFD2968F-D6DA-48CC-8F87-08DBDF459E47}"/>
              </a:ext>
            </a:extLst>
          </p:cNvPr>
          <p:cNvPicPr>
            <a:picLocks noChangeAspect="1"/>
          </p:cNvPicPr>
          <p:nvPr/>
        </p:nvPicPr>
        <p:blipFill rotWithShape="1">
          <a:blip r:embed="rId3"/>
          <a:srcRect t="10380"/>
          <a:stretch/>
        </p:blipFill>
        <p:spPr>
          <a:xfrm>
            <a:off x="4332995" y="1176982"/>
            <a:ext cx="7211916" cy="5371117"/>
          </a:xfrm>
          <a:prstGeom prst="rect">
            <a:avLst/>
          </a:prstGeom>
        </p:spPr>
      </p:pic>
      <p:sp>
        <p:nvSpPr>
          <p:cNvPr id="6" name="Sporaskja 5">
            <a:extLst>
              <a:ext uri="{FF2B5EF4-FFF2-40B4-BE49-F238E27FC236}">
                <a16:creationId xmlns:a16="http://schemas.microsoft.com/office/drawing/2014/main" id="{C57DB253-392F-4039-A453-B6794A271686}"/>
              </a:ext>
            </a:extLst>
          </p:cNvPr>
          <p:cNvSpPr/>
          <p:nvPr/>
        </p:nvSpPr>
        <p:spPr>
          <a:xfrm>
            <a:off x="587229" y="2189526"/>
            <a:ext cx="3394052" cy="3175493"/>
          </a:xfrm>
          <a:prstGeom prst="ellipse">
            <a:avLst/>
          </a:prstGeom>
          <a:solidFill>
            <a:srgbClr val="85ABCD"/>
          </a:solidFill>
          <a:ln>
            <a:solidFill>
              <a:srgbClr val="032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sz="3200" b="1">
                <a:solidFill>
                  <a:srgbClr val="032742"/>
                </a:solidFill>
              </a:rPr>
              <a:t>Staðan ætti að vera þessi í dag!</a:t>
            </a:r>
          </a:p>
        </p:txBody>
      </p:sp>
      <p:sp>
        <p:nvSpPr>
          <p:cNvPr id="4" name="Rétthyrningur: Ávöl horn 3">
            <a:extLst>
              <a:ext uri="{FF2B5EF4-FFF2-40B4-BE49-F238E27FC236}">
                <a16:creationId xmlns:a16="http://schemas.microsoft.com/office/drawing/2014/main" id="{28BA8F3C-077F-4FB5-9195-EED6E1C3E57E}"/>
              </a:ext>
            </a:extLst>
          </p:cNvPr>
          <p:cNvSpPr/>
          <p:nvPr/>
        </p:nvSpPr>
        <p:spPr>
          <a:xfrm>
            <a:off x="4332995" y="1251484"/>
            <a:ext cx="1983985" cy="5296615"/>
          </a:xfrm>
          <a:prstGeom prst="roundRect">
            <a:avLst/>
          </a:prstGeom>
          <a:blipFill dpi="0" rotWithShape="1">
            <a:blip r:embed="rId4">
              <a:alphaModFix amt="63000"/>
            </a:blip>
            <a:srcRect/>
            <a:tile tx="0" ty="0" sx="100000" sy="100000" flip="none" algn="tl"/>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 name="Rétthyrningur: Ávöl horn 6">
            <a:extLst>
              <a:ext uri="{FF2B5EF4-FFF2-40B4-BE49-F238E27FC236}">
                <a16:creationId xmlns:a16="http://schemas.microsoft.com/office/drawing/2014/main" id="{3C243454-63C8-4483-9B7E-4E1451CBDCB0}"/>
              </a:ext>
            </a:extLst>
          </p:cNvPr>
          <p:cNvSpPr/>
          <p:nvPr/>
        </p:nvSpPr>
        <p:spPr>
          <a:xfrm>
            <a:off x="6739683" y="1780172"/>
            <a:ext cx="2137987" cy="423923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8" name="Rétthyrningur: Ávöl horn 6">
            <a:extLst>
              <a:ext uri="{FF2B5EF4-FFF2-40B4-BE49-F238E27FC236}">
                <a16:creationId xmlns:a16="http://schemas.microsoft.com/office/drawing/2014/main" id="{8E11FF7B-7E2C-492C-A962-68385A905CA3}"/>
              </a:ext>
            </a:extLst>
          </p:cNvPr>
          <p:cNvSpPr/>
          <p:nvPr/>
        </p:nvSpPr>
        <p:spPr>
          <a:xfrm>
            <a:off x="9049357" y="1313895"/>
            <a:ext cx="2137987" cy="102981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1664237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3E6799-C24A-4A9A-93AC-9B4787808661}"/>
              </a:ext>
            </a:extLst>
          </p:cNvPr>
          <p:cNvSpPr>
            <a:spLocks noGrp="1"/>
          </p:cNvSpPr>
          <p:nvPr>
            <p:ph type="body" sz="quarter" idx="10"/>
          </p:nvPr>
        </p:nvSpPr>
        <p:spPr>
          <a:xfrm>
            <a:off x="891578" y="2301678"/>
            <a:ext cx="5860914" cy="2609111"/>
          </a:xfrm>
        </p:spPr>
        <p:txBody>
          <a:bodyPr/>
          <a:lstStyle/>
          <a:p>
            <a:r>
              <a:rPr lang="is-IS" dirty="0"/>
              <a:t>Leiðbeiningar stýrihóps vegna meginreglna hvíldartímalöggjafar</a:t>
            </a:r>
          </a:p>
        </p:txBody>
      </p:sp>
      <p:pic>
        <p:nvPicPr>
          <p:cNvPr id="4" name="Picture 3">
            <a:extLst>
              <a:ext uri="{FF2B5EF4-FFF2-40B4-BE49-F238E27FC236}">
                <a16:creationId xmlns:a16="http://schemas.microsoft.com/office/drawing/2014/main" id="{377292E8-E49E-4680-B725-152F6C49DFDD}"/>
              </a:ext>
            </a:extLst>
          </p:cNvPr>
          <p:cNvPicPr>
            <a:picLocks noChangeAspect="1"/>
          </p:cNvPicPr>
          <p:nvPr/>
        </p:nvPicPr>
        <p:blipFill>
          <a:blip r:embed="rId2"/>
          <a:stretch>
            <a:fillRect/>
          </a:stretch>
        </p:blipFill>
        <p:spPr>
          <a:xfrm>
            <a:off x="64843" y="201710"/>
            <a:ext cx="1019175" cy="447675"/>
          </a:xfrm>
          <a:prstGeom prst="rect">
            <a:avLst/>
          </a:prstGeom>
        </p:spPr>
      </p:pic>
      <p:sp>
        <p:nvSpPr>
          <p:cNvPr id="7" name="Rectangle 6">
            <a:extLst>
              <a:ext uri="{FF2B5EF4-FFF2-40B4-BE49-F238E27FC236}">
                <a16:creationId xmlns:a16="http://schemas.microsoft.com/office/drawing/2014/main" id="{307FDD81-6579-45E6-B020-F97E89707D16}"/>
              </a:ext>
            </a:extLst>
          </p:cNvPr>
          <p:cNvSpPr/>
          <p:nvPr/>
        </p:nvSpPr>
        <p:spPr>
          <a:xfrm>
            <a:off x="0" y="0"/>
            <a:ext cx="1162050" cy="857250"/>
          </a:xfrm>
          <a:prstGeom prst="rect">
            <a:avLst/>
          </a:prstGeom>
          <a:solidFill>
            <a:srgbClr val="032742"/>
          </a:solidFill>
          <a:ln>
            <a:solidFill>
              <a:srgbClr val="0327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9" name="Picture 8">
            <a:hlinkClick r:id="rId3"/>
            <a:extLst>
              <a:ext uri="{FF2B5EF4-FFF2-40B4-BE49-F238E27FC236}">
                <a16:creationId xmlns:a16="http://schemas.microsoft.com/office/drawing/2014/main" id="{B61F14C6-33E2-4959-BA73-87DC1DE80656}"/>
              </a:ext>
            </a:extLst>
          </p:cNvPr>
          <p:cNvPicPr>
            <a:picLocks noChangeAspect="1"/>
          </p:cNvPicPr>
          <p:nvPr/>
        </p:nvPicPr>
        <p:blipFill>
          <a:blip r:embed="rId4"/>
          <a:stretch>
            <a:fillRect/>
          </a:stretch>
        </p:blipFill>
        <p:spPr>
          <a:xfrm>
            <a:off x="6248210" y="1499153"/>
            <a:ext cx="4184400" cy="3820991"/>
          </a:xfrm>
          <a:prstGeom prst="rect">
            <a:avLst/>
          </a:prstGeom>
        </p:spPr>
      </p:pic>
      <p:pic>
        <p:nvPicPr>
          <p:cNvPr id="6" name="Picture 5">
            <a:hlinkClick r:id="rId5"/>
            <a:extLst>
              <a:ext uri="{FF2B5EF4-FFF2-40B4-BE49-F238E27FC236}">
                <a16:creationId xmlns:a16="http://schemas.microsoft.com/office/drawing/2014/main" id="{FA3B1E18-733B-45DF-936A-2ACBDD20A2DB}"/>
              </a:ext>
            </a:extLst>
          </p:cNvPr>
          <p:cNvPicPr>
            <a:picLocks noChangeAspect="1"/>
          </p:cNvPicPr>
          <p:nvPr/>
        </p:nvPicPr>
        <p:blipFill>
          <a:blip r:embed="rId6"/>
          <a:stretch>
            <a:fillRect/>
          </a:stretch>
        </p:blipFill>
        <p:spPr>
          <a:xfrm>
            <a:off x="8808572" y="4188123"/>
            <a:ext cx="2888361" cy="2212677"/>
          </a:xfrm>
          <a:prstGeom prst="rect">
            <a:avLst/>
          </a:prstGeom>
        </p:spPr>
      </p:pic>
    </p:spTree>
    <p:extLst>
      <p:ext uri="{BB962C8B-B14F-4D97-AF65-F5344CB8AC3E}">
        <p14:creationId xmlns:p14="http://schemas.microsoft.com/office/powerpoint/2010/main" val="1688507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7D23DC8-F6A7-46B2-A650-D3C2634A5C90}"/>
              </a:ext>
            </a:extLst>
          </p:cNvPr>
          <p:cNvSpPr>
            <a:spLocks noGrp="1"/>
          </p:cNvSpPr>
          <p:nvPr>
            <p:ph type="body" sz="quarter" idx="12"/>
          </p:nvPr>
        </p:nvSpPr>
        <p:spPr>
          <a:xfrm>
            <a:off x="1141413" y="692762"/>
            <a:ext cx="9901547" cy="789927"/>
          </a:xfrm>
        </p:spPr>
        <p:txBody>
          <a:bodyPr/>
          <a:lstStyle/>
          <a:p>
            <a:r>
              <a:rPr lang="is-IS" dirty="0">
                <a:solidFill>
                  <a:srgbClr val="032742"/>
                </a:solidFill>
              </a:rPr>
              <a:t>Leiðbeiningar um meginreglur hvíldartímalöggjafar</a:t>
            </a:r>
          </a:p>
        </p:txBody>
      </p:sp>
      <p:sp>
        <p:nvSpPr>
          <p:cNvPr id="3" name="Text Placeholder 2">
            <a:extLst>
              <a:ext uri="{FF2B5EF4-FFF2-40B4-BE49-F238E27FC236}">
                <a16:creationId xmlns:a16="http://schemas.microsoft.com/office/drawing/2014/main" id="{88AFA741-1031-4B72-A0DE-DE9D4B3AEE58}"/>
              </a:ext>
            </a:extLst>
          </p:cNvPr>
          <p:cNvSpPr>
            <a:spLocks noGrp="1"/>
          </p:cNvSpPr>
          <p:nvPr>
            <p:ph type="body" sz="quarter" idx="13"/>
          </p:nvPr>
        </p:nvSpPr>
        <p:spPr/>
        <p:txBody>
          <a:bodyPr/>
          <a:lstStyle/>
          <a:p>
            <a:pPr algn="l"/>
            <a:r>
              <a:rPr lang="is-IS" sz="2000" b="1" i="0" dirty="0">
                <a:solidFill>
                  <a:srgbClr val="333333"/>
                </a:solidFill>
                <a:effectLst/>
                <a:latin typeface="Fira Sans"/>
              </a:rPr>
              <a:t>Markmið</a:t>
            </a:r>
          </a:p>
          <a:p>
            <a:pPr algn="l"/>
            <a:r>
              <a:rPr lang="is-IS" sz="1800" b="0" i="0" dirty="0">
                <a:solidFill>
                  <a:srgbClr val="333333"/>
                </a:solidFill>
                <a:effectLst/>
                <a:latin typeface="Fira Sans"/>
              </a:rPr>
              <a:t>Markmið með leiðbeiningunum er að ítreka gildandi reglur um að tryggja skuli hverjum starfsmanni daglegan hvíldartíma samfellt í 11 klukkustundir á hverju 24 klukkustunda tímabili.</a:t>
            </a:r>
          </a:p>
          <a:p>
            <a:pPr algn="l"/>
            <a:endParaRPr lang="is-IS" sz="1800" b="0" i="0" dirty="0">
              <a:solidFill>
                <a:srgbClr val="333333"/>
              </a:solidFill>
              <a:effectLst/>
              <a:latin typeface="Fira Sans"/>
            </a:endParaRPr>
          </a:p>
          <a:p>
            <a:pPr algn="l"/>
            <a:endParaRPr lang="is-IS" sz="1800" b="0" i="0" dirty="0">
              <a:solidFill>
                <a:srgbClr val="333333"/>
              </a:solidFill>
              <a:effectLst/>
              <a:latin typeface="Fira Sans"/>
            </a:endParaRPr>
          </a:p>
          <a:p>
            <a:pPr algn="just"/>
            <a:r>
              <a:rPr lang="is-IS" sz="1800" b="1" i="0" dirty="0">
                <a:solidFill>
                  <a:srgbClr val="333333"/>
                </a:solidFill>
                <a:effectLst/>
                <a:latin typeface="Fira Sans"/>
              </a:rPr>
              <a:t>Reglurnar kveða á um lágmarkshvíldartíma starfsmanna með það að markmiði að tryggja öryggi og heilsu þeirra.</a:t>
            </a:r>
            <a:endParaRPr lang="is-IS" sz="1800" b="0" i="0" dirty="0">
              <a:solidFill>
                <a:srgbClr val="333333"/>
              </a:solidFill>
              <a:effectLst/>
              <a:latin typeface="Fira Sans"/>
            </a:endParaRPr>
          </a:p>
          <a:p>
            <a:endParaRPr lang="is-IS" dirty="0"/>
          </a:p>
        </p:txBody>
      </p:sp>
      <p:pic>
        <p:nvPicPr>
          <p:cNvPr id="8196" name="Picture 4" descr="WeltenwandlerDesignagenturGmbH sleep tired office sleepy GIF">
            <a:extLst>
              <a:ext uri="{FF2B5EF4-FFF2-40B4-BE49-F238E27FC236}">
                <a16:creationId xmlns:a16="http://schemas.microsoft.com/office/drawing/2014/main" id="{A3738999-BB73-41E3-93E5-6A20BAE969F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96810" y="2187329"/>
            <a:ext cx="3713652" cy="3713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940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1036DE-ADC1-4054-8177-22317C022D05}"/>
              </a:ext>
            </a:extLst>
          </p:cNvPr>
          <p:cNvSpPr>
            <a:spLocks noGrp="1"/>
          </p:cNvSpPr>
          <p:nvPr>
            <p:ph type="body" sz="quarter" idx="12"/>
          </p:nvPr>
        </p:nvSpPr>
        <p:spPr>
          <a:xfrm>
            <a:off x="922759" y="427037"/>
            <a:ext cx="9901547" cy="789927"/>
          </a:xfrm>
        </p:spPr>
        <p:txBody>
          <a:bodyPr/>
          <a:lstStyle/>
          <a:p>
            <a:r>
              <a:rPr lang="is-IS" dirty="0">
                <a:solidFill>
                  <a:srgbClr val="032742"/>
                </a:solidFill>
              </a:rPr>
              <a:t>Inntak</a:t>
            </a:r>
            <a:r>
              <a:rPr lang="is-IS" dirty="0"/>
              <a:t> </a:t>
            </a:r>
            <a:r>
              <a:rPr lang="is-IS" dirty="0">
                <a:solidFill>
                  <a:srgbClr val="032742"/>
                </a:solidFill>
              </a:rPr>
              <a:t>leiðbeininganna er m.a.</a:t>
            </a:r>
          </a:p>
        </p:txBody>
      </p:sp>
      <p:sp>
        <p:nvSpPr>
          <p:cNvPr id="3" name="Text Placeholder 2">
            <a:extLst>
              <a:ext uri="{FF2B5EF4-FFF2-40B4-BE49-F238E27FC236}">
                <a16:creationId xmlns:a16="http://schemas.microsoft.com/office/drawing/2014/main" id="{7116FFDF-BF80-4A12-A674-9F514C236F43}"/>
              </a:ext>
            </a:extLst>
          </p:cNvPr>
          <p:cNvSpPr>
            <a:spLocks noGrp="1"/>
          </p:cNvSpPr>
          <p:nvPr>
            <p:ph type="body" sz="quarter" idx="13"/>
          </p:nvPr>
        </p:nvSpPr>
        <p:spPr>
          <a:xfrm>
            <a:off x="508545" y="4980946"/>
            <a:ext cx="11308316" cy="1534290"/>
          </a:xfrm>
        </p:spPr>
        <p:txBody>
          <a:bodyPr/>
          <a:lstStyle/>
          <a:p>
            <a:pPr algn="l"/>
            <a:r>
              <a:rPr lang="is-IS" sz="1800" b="0" i="0" dirty="0">
                <a:solidFill>
                  <a:srgbClr val="333333"/>
                </a:solidFill>
                <a:effectLst/>
                <a:latin typeface="Fira Sans"/>
              </a:rPr>
              <a:t>Þegar betri vinnutími í vaktavinnu tekur gildi og vinnuvika vaktavinnustarfsfólks í fullu starfi styttist úr 40 klukkustundum í 36 á viku skapast svigrúm til að skipuleggja vaktir innan þess ramma sem hvíldartímareglur setja.</a:t>
            </a:r>
          </a:p>
          <a:p>
            <a:pPr algn="l"/>
            <a:r>
              <a:rPr lang="is-IS" sz="1800" b="0" i="0" dirty="0">
                <a:solidFill>
                  <a:srgbClr val="333333"/>
                </a:solidFill>
                <a:effectLst/>
                <a:latin typeface="Fira Sans"/>
              </a:rPr>
              <a:t>Þegar samið var um betri vinnutíma í vaktavinnu voru samningsaðilar sammála um að draga úr notkun frávika frá daglegri lágmarkshvíld eins mikið og kostur er. Sérstaklega þarf að huga að því að breyta venjum sem ganga gegn leiðarljósum betri vinnutíma. </a:t>
            </a:r>
          </a:p>
          <a:p>
            <a:endParaRPr lang="is-IS" dirty="0"/>
          </a:p>
        </p:txBody>
      </p:sp>
      <p:sp>
        <p:nvSpPr>
          <p:cNvPr id="7" name="Text Placeholder 2">
            <a:extLst>
              <a:ext uri="{FF2B5EF4-FFF2-40B4-BE49-F238E27FC236}">
                <a16:creationId xmlns:a16="http://schemas.microsoft.com/office/drawing/2014/main" id="{23BA6FF0-522C-4EA8-8AD2-EC49332964CD}"/>
              </a:ext>
            </a:extLst>
          </p:cNvPr>
          <p:cNvSpPr txBox="1">
            <a:spLocks/>
          </p:cNvSpPr>
          <p:nvPr/>
        </p:nvSpPr>
        <p:spPr>
          <a:xfrm>
            <a:off x="922759" y="1220322"/>
            <a:ext cx="8502596" cy="3615165"/>
          </a:xfrm>
          <a:prstGeom prst="rect">
            <a:avLst/>
          </a:prstGeom>
        </p:spPr>
        <p:txBody>
          <a:bodyPr/>
          <a:lstStyle>
            <a:lvl1pPr marL="0" indent="0" algn="l" defTabSz="914400" rtl="0" eaLnBrk="1" latinLnBrk="0" hangingPunct="1">
              <a:lnSpc>
                <a:spcPts val="2400"/>
              </a:lnSpc>
              <a:spcBef>
                <a:spcPts val="1000"/>
              </a:spcBef>
              <a:buFontTx/>
              <a:buNone/>
              <a:defRPr sz="1600" b="0" i="0" kern="1200">
                <a:solidFill>
                  <a:schemeClr val="tx1"/>
                </a:solidFill>
                <a:latin typeface="FiraGO Book" panose="020B0503050000020004" pitchFamily="34" charset="0"/>
                <a:ea typeface="+mn-ea"/>
                <a:cs typeface="FiraGO Book" panose="020B0503050000020004" pitchFamily="34" charset="0"/>
              </a:defRPr>
            </a:lvl1pPr>
            <a:lvl2pPr marL="4572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2pPr>
            <a:lvl3pPr marL="9144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3pPr>
            <a:lvl4pPr marL="13716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4pPr>
            <a:lvl5pPr marL="1828800" indent="0" algn="l" defTabSz="914400" rtl="0" eaLnBrk="1" latinLnBrk="0" hangingPunct="1">
              <a:lnSpc>
                <a:spcPct val="90000"/>
              </a:lnSpc>
              <a:spcBef>
                <a:spcPts val="500"/>
              </a:spcBef>
              <a:buFontTx/>
              <a:buNone/>
              <a:defRPr sz="1800" b="0" i="0" kern="1200">
                <a:solidFill>
                  <a:schemeClr val="tx1"/>
                </a:solidFill>
                <a:latin typeface="FiraGO Book" panose="020B0503050000020004" pitchFamily="34" charset="0"/>
                <a:ea typeface="+mn-ea"/>
                <a:cs typeface="FiraGO Book" panose="020B05030500000200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is-IS" dirty="0">
                <a:solidFill>
                  <a:srgbClr val="333333"/>
                </a:solidFill>
                <a:latin typeface="Fira Sans"/>
              </a:rPr>
              <a:t> Stjórnandi ber ábyrgð á því að skipuleggja vinnutíma þannig að hvíldartímareglur séu virtar og gæta þess að frávik frá meginreglunni um lágmarkshvíldartíma verði eingöngu í undantekningartilvikum.</a:t>
            </a:r>
          </a:p>
          <a:p>
            <a:pPr>
              <a:buFont typeface="Arial" panose="020B0604020202020204" pitchFamily="34" charset="0"/>
              <a:buChar char="•"/>
            </a:pPr>
            <a:r>
              <a:rPr lang="is-IS" dirty="0">
                <a:solidFill>
                  <a:srgbClr val="333333"/>
                </a:solidFill>
                <a:latin typeface="Fira Sans"/>
              </a:rPr>
              <a:t> Starfsmenn óski </a:t>
            </a:r>
            <a:r>
              <a:rPr lang="is-IS" i="1" dirty="0">
                <a:solidFill>
                  <a:srgbClr val="333333"/>
                </a:solidFill>
                <a:latin typeface="Fira Sans"/>
              </a:rPr>
              <a:t>ekki</a:t>
            </a:r>
            <a:r>
              <a:rPr lang="is-IS" dirty="0">
                <a:solidFill>
                  <a:srgbClr val="333333"/>
                </a:solidFill>
                <a:latin typeface="Fira Sans"/>
              </a:rPr>
              <a:t> eftir vöktum sem leiða til brota á hvíldartímareglum.</a:t>
            </a:r>
          </a:p>
          <a:p>
            <a:pPr>
              <a:buFont typeface="Arial" panose="020B0604020202020204" pitchFamily="34" charset="0"/>
              <a:buChar char="•"/>
            </a:pPr>
            <a:r>
              <a:rPr lang="is-IS" dirty="0">
                <a:solidFill>
                  <a:srgbClr val="333333"/>
                </a:solidFill>
                <a:latin typeface="Fira Sans"/>
              </a:rPr>
              <a:t> Við skipulag vinnutíma þarf fyrst að huga að þörfum starfseminnar, þar á eftir að jafnræðis sé gætt í starfsmannahópnum m.t.t. vaktahvata og vægi vinnuskyldustunda og þar á eftir til þarfa einstakra starfsmanna.</a:t>
            </a:r>
          </a:p>
          <a:p>
            <a:pPr>
              <a:buFont typeface="Arial" panose="020B0604020202020204" pitchFamily="34" charset="0"/>
              <a:buChar char="•"/>
            </a:pPr>
            <a:r>
              <a:rPr lang="is-IS" dirty="0">
                <a:solidFill>
                  <a:srgbClr val="333333"/>
                </a:solidFill>
                <a:latin typeface="Fira Sans"/>
              </a:rPr>
              <a:t> Með hliðsjón af gildandi lögum og leiðarljósum betri vinnutíma í vaktavinnu um öryggi og heilsu </a:t>
            </a:r>
            <a:r>
              <a:rPr lang="is-IS" u="sng" dirty="0">
                <a:solidFill>
                  <a:srgbClr val="333333"/>
                </a:solidFill>
                <a:latin typeface="Fira Sans"/>
              </a:rPr>
              <a:t>leggur stýrihópur áherslu á að vaktir verði skipulagðar með hliðsjón af meginreglunni um 11 klukkustunda daglega lágmarkshvíld og einungis verði vikið frá þeirri meginreglu þegar nauðsyn krefur</a:t>
            </a:r>
          </a:p>
        </p:txBody>
      </p:sp>
      <p:pic>
        <p:nvPicPr>
          <p:cNvPr id="11" name="Picture 10" descr="A picture containing furniture, seat, chair&#10;&#10;Description automatically generated">
            <a:extLst>
              <a:ext uri="{FF2B5EF4-FFF2-40B4-BE49-F238E27FC236}">
                <a16:creationId xmlns:a16="http://schemas.microsoft.com/office/drawing/2014/main" id="{C87C1F8F-EAFC-4826-9E23-188167122CCD}"/>
              </a:ext>
            </a:extLst>
          </p:cNvPr>
          <p:cNvPicPr>
            <a:picLocks noChangeAspect="1"/>
          </p:cNvPicPr>
          <p:nvPr/>
        </p:nvPicPr>
        <p:blipFill rotWithShape="1">
          <a:blip r:embed="rId2"/>
          <a:srcRect l="9121" r="8746"/>
          <a:stretch/>
        </p:blipFill>
        <p:spPr>
          <a:xfrm>
            <a:off x="9245601" y="1350231"/>
            <a:ext cx="2755841" cy="3355346"/>
          </a:xfrm>
          <a:prstGeom prst="rect">
            <a:avLst/>
          </a:prstGeom>
        </p:spPr>
      </p:pic>
    </p:spTree>
    <p:extLst>
      <p:ext uri="{BB962C8B-B14F-4D97-AF65-F5344CB8AC3E}">
        <p14:creationId xmlns:p14="http://schemas.microsoft.com/office/powerpoint/2010/main" val="1171434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1F2DAE-43DC-4931-A281-630194B5798A}"/>
              </a:ext>
            </a:extLst>
          </p:cNvPr>
          <p:cNvSpPr>
            <a:spLocks noGrp="1"/>
          </p:cNvSpPr>
          <p:nvPr>
            <p:ph type="body" sz="quarter" idx="10"/>
          </p:nvPr>
        </p:nvSpPr>
        <p:spPr>
          <a:xfrm>
            <a:off x="1031203" y="2427939"/>
            <a:ext cx="5596243" cy="1304019"/>
          </a:xfrm>
        </p:spPr>
        <p:txBody>
          <a:bodyPr/>
          <a:lstStyle/>
          <a:p>
            <a:r>
              <a:rPr lang="is-IS" dirty="0"/>
              <a:t>Dæmi um fyrirmyndar vaktaplan </a:t>
            </a:r>
          </a:p>
        </p:txBody>
      </p:sp>
      <p:pic>
        <p:nvPicPr>
          <p:cNvPr id="1028" name="Picture 4" descr="Thumbsup GIF by Polizei Hessen Karriere">
            <a:extLst>
              <a:ext uri="{FF2B5EF4-FFF2-40B4-BE49-F238E27FC236}">
                <a16:creationId xmlns:a16="http://schemas.microsoft.com/office/drawing/2014/main" id="{2189A58E-DFB9-4099-BAEA-A80C08C8163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728923" y="2073716"/>
            <a:ext cx="4400911" cy="315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915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9423CE-A846-4373-A35F-569903CC6211}"/>
              </a:ext>
            </a:extLst>
          </p:cNvPr>
          <p:cNvSpPr>
            <a:spLocks noGrp="1"/>
          </p:cNvSpPr>
          <p:nvPr>
            <p:ph type="body" sz="quarter" idx="10"/>
          </p:nvPr>
        </p:nvSpPr>
        <p:spPr>
          <a:xfrm>
            <a:off x="1078095" y="3154770"/>
            <a:ext cx="8300367" cy="1304019"/>
          </a:xfrm>
        </p:spPr>
        <p:txBody>
          <a:bodyPr/>
          <a:lstStyle/>
          <a:p>
            <a:r>
              <a:rPr lang="is-IS" dirty="0"/>
              <a:t>Að hverju þarf helst að huga?</a:t>
            </a:r>
          </a:p>
        </p:txBody>
      </p:sp>
    </p:spTree>
    <p:extLst>
      <p:ext uri="{BB962C8B-B14F-4D97-AF65-F5344CB8AC3E}">
        <p14:creationId xmlns:p14="http://schemas.microsoft.com/office/powerpoint/2010/main" val="3284340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DC5023-D08D-4258-8151-74BDC0E3DF07}"/>
              </a:ext>
            </a:extLst>
          </p:cNvPr>
          <p:cNvSpPr>
            <a:spLocks noGrp="1"/>
          </p:cNvSpPr>
          <p:nvPr>
            <p:ph type="body" sz="quarter" idx="12"/>
          </p:nvPr>
        </p:nvSpPr>
        <p:spPr>
          <a:xfrm>
            <a:off x="1141413" y="427037"/>
            <a:ext cx="9901547" cy="789927"/>
          </a:xfrm>
        </p:spPr>
        <p:txBody>
          <a:bodyPr/>
          <a:lstStyle/>
          <a:p>
            <a:r>
              <a:rPr lang="is-IS" dirty="0">
                <a:solidFill>
                  <a:srgbClr val="032742"/>
                </a:solidFill>
              </a:rPr>
              <a:t>Mikilvægt að hafa eftirfarandi í huga!</a:t>
            </a:r>
          </a:p>
        </p:txBody>
      </p:sp>
      <p:sp>
        <p:nvSpPr>
          <p:cNvPr id="4" name="Text Placeholder 3">
            <a:extLst>
              <a:ext uri="{FF2B5EF4-FFF2-40B4-BE49-F238E27FC236}">
                <a16:creationId xmlns:a16="http://schemas.microsoft.com/office/drawing/2014/main" id="{742E8DC1-865A-4F64-95FD-2294CC17B67C}"/>
              </a:ext>
            </a:extLst>
          </p:cNvPr>
          <p:cNvSpPr>
            <a:spLocks noGrp="1"/>
          </p:cNvSpPr>
          <p:nvPr>
            <p:ph type="body" sz="quarter" idx="13"/>
          </p:nvPr>
        </p:nvSpPr>
        <p:spPr>
          <a:xfrm>
            <a:off x="1141413" y="1152764"/>
            <a:ext cx="5601031" cy="4592638"/>
          </a:xfrm>
        </p:spPr>
        <p:txBody>
          <a:bodyPr/>
          <a:lstStyle/>
          <a:p>
            <a:pPr marL="285750" indent="-285750">
              <a:buFont typeface="Arial" panose="020B0604020202020204" pitchFamily="34" charset="0"/>
              <a:buChar char="•"/>
            </a:pPr>
            <a:r>
              <a:rPr lang="is-IS" sz="2000" dirty="0"/>
              <a:t>Jafnræði í starfsmannahópi</a:t>
            </a:r>
          </a:p>
          <a:p>
            <a:pPr marL="742950" lvl="1" indent="-285750">
              <a:buFont typeface="Arial" panose="020B0604020202020204" pitchFamily="34" charset="0"/>
              <a:buChar char="•"/>
            </a:pPr>
            <a:r>
              <a:rPr lang="is-IS" sz="2000" dirty="0"/>
              <a:t>Vægi vinnuskyldustunda</a:t>
            </a:r>
          </a:p>
          <a:p>
            <a:pPr marL="742950" lvl="1" indent="-285750">
              <a:buFont typeface="Arial" panose="020B0604020202020204" pitchFamily="34" charset="0"/>
              <a:buChar char="•"/>
            </a:pPr>
            <a:r>
              <a:rPr lang="is-IS" sz="2000" dirty="0"/>
              <a:t>Vaktahvati</a:t>
            </a:r>
          </a:p>
          <a:p>
            <a:pPr marL="285750" indent="-285750">
              <a:buFont typeface="Arial" panose="020B0604020202020204" pitchFamily="34" charset="0"/>
              <a:buChar char="•"/>
            </a:pPr>
            <a:r>
              <a:rPr lang="is-IS" sz="2000" dirty="0"/>
              <a:t>Hvíldartímalöggjöf – m.a. 11 klst. hvíld milli vakta</a:t>
            </a:r>
          </a:p>
          <a:p>
            <a:pPr marL="285750" indent="-285750">
              <a:buFont typeface="Arial" panose="020B0604020202020204" pitchFamily="34" charset="0"/>
              <a:buChar char="•"/>
            </a:pPr>
            <a:r>
              <a:rPr lang="is-IS" sz="2000" dirty="0"/>
              <a:t>Vinnuskil taki mið af vægi vinnuskyldustunda</a:t>
            </a:r>
          </a:p>
          <a:p>
            <a:pPr marL="285750" indent="-285750">
              <a:buFont typeface="Arial" panose="020B0604020202020204" pitchFamily="34" charset="0"/>
              <a:buChar char="•"/>
            </a:pPr>
            <a:r>
              <a:rPr lang="is-IS" sz="2000" dirty="0"/>
              <a:t>Vaktarúllur eða föst vaktkerfi gangi upp á 4-5 vikum</a:t>
            </a:r>
          </a:p>
          <a:p>
            <a:pPr marL="742950" lvl="1" indent="-285750">
              <a:buFont typeface="Arial" panose="020B0604020202020204" pitchFamily="34" charset="0"/>
              <a:buChar char="•"/>
            </a:pPr>
            <a:r>
              <a:rPr lang="is-IS" sz="2000" dirty="0"/>
              <a:t>Sem jöfnust vinnuskil</a:t>
            </a:r>
          </a:p>
          <a:p>
            <a:pPr marL="285750" indent="-285750">
              <a:buFont typeface="Arial" panose="020B0604020202020204" pitchFamily="34" charset="0"/>
              <a:buChar char="•"/>
            </a:pPr>
            <a:r>
              <a:rPr lang="is-IS" sz="2000" dirty="0"/>
              <a:t>Vaktarúllur eða föst vaktkerfi séu byggð upp án yfirvinnu</a:t>
            </a:r>
          </a:p>
        </p:txBody>
      </p:sp>
      <p:pic>
        <p:nvPicPr>
          <p:cNvPr id="1026" name="Picture 2">
            <a:extLst>
              <a:ext uri="{FF2B5EF4-FFF2-40B4-BE49-F238E27FC236}">
                <a16:creationId xmlns:a16="http://schemas.microsoft.com/office/drawing/2014/main" id="{AA0D583E-C897-49C3-8376-39884FE6B1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828" y="5031007"/>
            <a:ext cx="9276495" cy="16757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batman stop GIF">
            <a:extLst>
              <a:ext uri="{FF2B5EF4-FFF2-40B4-BE49-F238E27FC236}">
                <a16:creationId xmlns:a16="http://schemas.microsoft.com/office/drawing/2014/main" id="{FF92B5B2-9810-4CA6-B13C-12CFB317B9F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6013" y="1553027"/>
            <a:ext cx="3717322" cy="2784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344682"/>
      </p:ext>
    </p:extLst>
  </p:cSld>
  <p:clrMapOvr>
    <a:masterClrMapping/>
  </p:clrMapOvr>
</p:sld>
</file>

<file path=ppt/theme/theme1.xml><?xml version="1.0" encoding="utf-8"?>
<a:theme xmlns:a="http://schemas.openxmlformats.org/drawingml/2006/main" name="2_Office Theme">
  <a:themeElements>
    <a:clrScheme name="Custom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457BA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ærugrunnur_blár_betrivinnutimi" id="{3C9AF778-502F-46D7-897C-021C6915658F}" vid="{1DBE15FF-7485-4358-B9C4-AE82C304BA07}"/>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ærugrunnur_blár_betrivinnutimi" id="{3C9AF778-502F-46D7-897C-021C6915658F}" vid="{0B5EDBD2-1189-4E94-92F9-15BACF6915AC}"/>
    </a:ext>
  </a:extLst>
</a:theme>
</file>

<file path=ppt/theme/theme3.xml><?xml version="1.0" encoding="utf-8"?>
<a:theme xmlns:a="http://schemas.openxmlformats.org/drawingml/2006/main" name="1_Office Theme">
  <a:themeElements>
    <a:clrScheme name="Custom 5">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ærugrunnur_blár_betrivinnutimi" id="{3C9AF778-502F-46D7-897C-021C6915658F}" vid="{B647F14F-72E1-4E15-840D-336505AFFA5F}"/>
    </a:ext>
  </a:extLst>
</a:theme>
</file>

<file path=ppt/theme/theme4.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457BAD"/>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ærugrunnur_blár_betrivinnutimi" id="{3C9AF778-502F-46D7-897C-021C6915658F}" vid="{305B9957-1D35-4043-A435-1E5D456E611A}"/>
    </a:ext>
  </a:extLst>
</a:theme>
</file>

<file path=ppt/theme/theme5.xml><?xml version="1.0" encoding="utf-8"?>
<a:theme xmlns:a="http://schemas.openxmlformats.org/drawingml/2006/main" name="Office-þ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91AEC1185B1A40B8C22CFA6E75963B" ma:contentTypeVersion="9" ma:contentTypeDescription="Create a new document." ma:contentTypeScope="" ma:versionID="1845670ecbd6f9ac8626a7849ba12b2f">
  <xsd:schema xmlns:xsd="http://www.w3.org/2001/XMLSchema" xmlns:xs="http://www.w3.org/2001/XMLSchema" xmlns:p="http://schemas.microsoft.com/office/2006/metadata/properties" xmlns:ns2="a2136bab-dc0a-4432-b245-68a21579025f" xmlns:ns3="3a3e3c52-78ac-497f-93ea-854a23b373ee" targetNamespace="http://schemas.microsoft.com/office/2006/metadata/properties" ma:root="true" ma:fieldsID="f98bcc93e06959568d4a339ee561b87b" ns2:_="" ns3:_="">
    <xsd:import namespace="a2136bab-dc0a-4432-b245-68a21579025f"/>
    <xsd:import namespace="3a3e3c52-78ac-497f-93ea-854a23b373e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136bab-dc0a-4432-b245-68a2157902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3e3c52-78ac-497f-93ea-854a23b373e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2860351-1DE2-41D5-AA16-62943ABFC54A}">
  <ds:schemaRefs>
    <ds:schemaRef ds:uri="3a3e3c52-78ac-497f-93ea-854a23b373ee"/>
    <ds:schemaRef ds:uri="a2136bab-dc0a-4432-b245-68a2157902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6F5C896-6195-4D19-BC3A-EDC14584C446}">
  <ds:schemaRefs>
    <ds:schemaRef ds:uri="http://schemas.microsoft.com/sharepoint/v3/contenttype/forms"/>
  </ds:schemaRefs>
</ds:datastoreItem>
</file>

<file path=customXml/itemProps3.xml><?xml version="1.0" encoding="utf-8"?>
<ds:datastoreItem xmlns:ds="http://schemas.openxmlformats.org/officeDocument/2006/customXml" ds:itemID="{CFCA608B-E80A-4D4E-BF51-873421C4BCE3}">
  <ds:schemaRefs>
    <ds:schemaRef ds:uri="3a3e3c52-78ac-497f-93ea-854a23b373ee"/>
    <ds:schemaRef ds:uri="a2136bab-dc0a-4432-b245-68a21579025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Glærugrunnur_blár_betrivinnutimi</Template>
  <TotalTime>3938</TotalTime>
  <Words>621</Words>
  <Application>Microsoft Office PowerPoint</Application>
  <PresentationFormat>Widescreen</PresentationFormat>
  <Paragraphs>105</Paragraphs>
  <Slides>25</Slides>
  <Notes>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25</vt:i4>
      </vt:variant>
    </vt:vector>
  </HeadingPairs>
  <TitlesOfParts>
    <vt:vector size="35" baseType="lpstr">
      <vt:lpstr>Arial</vt:lpstr>
      <vt:lpstr>Calibri</vt:lpstr>
      <vt:lpstr>Calibri Light</vt:lpstr>
      <vt:lpstr>Fira Sans</vt:lpstr>
      <vt:lpstr>FiraGO Book</vt:lpstr>
      <vt:lpstr>FiraGO SemiBold</vt:lpstr>
      <vt:lpstr>2_Office Theme</vt:lpstr>
      <vt:lpstr>3_Office Theme</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PowerPoint-kynning</dc:title>
  <dc:creator>Bára Hildur Jóhannsdóttir</dc:creator>
  <cp:lastModifiedBy>Bára Hildur Jóhannsdóttir - SATTI</cp:lastModifiedBy>
  <cp:revision>14</cp:revision>
  <dcterms:created xsi:type="dcterms:W3CDTF">2020-10-30T12:19:32Z</dcterms:created>
  <dcterms:modified xsi:type="dcterms:W3CDTF">2021-03-17T18:20:13Z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0x0101001C91AEC1185B1A40B8C22CFA6E75963B</vt:lpwstr>
  </property>
</Properties>
</file>