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 id="2147483664" r:id="rId5"/>
    <p:sldMasterId id="2147483660" r:id="rId6"/>
  </p:sldMasterIdLst>
  <p:notesMasterIdLst>
    <p:notesMasterId r:id="rId15"/>
  </p:notesMasterIdLst>
  <p:sldIdLst>
    <p:sldId id="257" r:id="rId7"/>
    <p:sldId id="288" r:id="rId8"/>
    <p:sldId id="289" r:id="rId9"/>
    <p:sldId id="302" r:id="rId10"/>
    <p:sldId id="303" r:id="rId11"/>
    <p:sldId id="304" r:id="rId12"/>
    <p:sldId id="305" r:id="rId13"/>
    <p:sldId id="306" r:id="rId14"/>
  </p:sldIdLst>
  <p:sldSz cx="12192000" cy="6858000"/>
  <p:notesSz cx="6858000" cy="9144000"/>
  <p:defaultText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ára Hildur Jóhannsdóttir" initials="BHJ" lastIdx="1" clrIdx="0">
    <p:extLst>
      <p:ext uri="{19B8F6BF-5375-455C-9EA6-DF929625EA0E}">
        <p15:presenceInfo xmlns:p15="http://schemas.microsoft.com/office/powerpoint/2012/main" userId="S::barahildur@rikissattasemjari.is::418bbdc2-a87c-4c4b-863d-86eeefff96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4CE"/>
    <a:srgbClr val="09501E"/>
    <a:srgbClr val="FFFF00"/>
    <a:srgbClr val="60986E"/>
    <a:srgbClr val="F18921"/>
    <a:srgbClr val="E4F8E7"/>
    <a:srgbClr val="09321E"/>
    <a:srgbClr val="092E1E"/>
    <a:srgbClr val="09361E"/>
    <a:srgbClr val="0941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76"/>
    <p:restoredTop sz="52935" autoAdjust="0"/>
  </p:normalViewPr>
  <p:slideViewPr>
    <p:cSldViewPr snapToGrid="0" snapToObjects="1">
      <p:cViewPr varScale="1">
        <p:scale>
          <a:sx n="35" d="100"/>
          <a:sy n="35" d="100"/>
        </p:scale>
        <p:origin x="2067" y="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gný Aradóttir Pind" userId="779632e3-4e8e-454d-a833-29931627e246" providerId="ADAL" clId="{11DC23E9-A1B5-4025-A969-70BF4EDEE944}"/>
    <pc:docChg chg="undo custSel addSld delSld modSld">
      <pc:chgData name="Dagný Aradóttir Pind" userId="779632e3-4e8e-454d-a833-29931627e246" providerId="ADAL" clId="{11DC23E9-A1B5-4025-A969-70BF4EDEE944}" dt="2020-09-28T10:51:25.043" v="72" actId="20577"/>
      <pc:docMkLst>
        <pc:docMk/>
      </pc:docMkLst>
      <pc:sldChg chg="add del modNotesTx">
        <pc:chgData name="Dagný Aradóttir Pind" userId="779632e3-4e8e-454d-a833-29931627e246" providerId="ADAL" clId="{11DC23E9-A1B5-4025-A969-70BF4EDEE944}" dt="2020-09-28T10:50:24.693" v="71" actId="20577"/>
        <pc:sldMkLst>
          <pc:docMk/>
          <pc:sldMk cId="3956330451" sldId="288"/>
        </pc:sldMkLst>
      </pc:sldChg>
      <pc:sldChg chg="modNotesTx">
        <pc:chgData name="Dagný Aradóttir Pind" userId="779632e3-4e8e-454d-a833-29931627e246" providerId="ADAL" clId="{11DC23E9-A1B5-4025-A969-70BF4EDEE944}" dt="2020-09-28T10:51:25.043" v="72" actId="20577"/>
        <pc:sldMkLst>
          <pc:docMk/>
          <pc:sldMk cId="581780994" sldId="302"/>
        </pc:sldMkLst>
      </pc:sldChg>
    </pc:docChg>
  </pc:docChgLst>
  <pc:docChgLst>
    <pc:chgData name="Bára Hildur Jóhannsdóttir" userId="418bbdc2-a87c-4c4b-863d-86eeefff96ea" providerId="ADAL" clId="{AC1F4881-52FA-4E24-AC4F-F4B8670F6AAA}"/>
    <pc:docChg chg="custSel delSld modSld">
      <pc:chgData name="Bára Hildur Jóhannsdóttir" userId="418bbdc2-a87c-4c4b-863d-86eeefff96ea" providerId="ADAL" clId="{AC1F4881-52FA-4E24-AC4F-F4B8670F6AAA}" dt="2020-09-26T17:07:38.855" v="786" actId="20577"/>
      <pc:docMkLst>
        <pc:docMk/>
      </pc:docMkLst>
      <pc:sldChg chg="modSp mod modNotesTx">
        <pc:chgData name="Bára Hildur Jóhannsdóttir" userId="418bbdc2-a87c-4c4b-863d-86eeefff96ea" providerId="ADAL" clId="{AC1F4881-52FA-4E24-AC4F-F4B8670F6AAA}" dt="2020-09-26T16:55:43.667" v="337" actId="20577"/>
        <pc:sldMkLst>
          <pc:docMk/>
          <pc:sldMk cId="2241934540" sldId="257"/>
        </pc:sldMkLst>
        <pc:spChg chg="mod">
          <ac:chgData name="Bára Hildur Jóhannsdóttir" userId="418bbdc2-a87c-4c4b-863d-86eeefff96ea" providerId="ADAL" clId="{AC1F4881-52FA-4E24-AC4F-F4B8670F6AAA}" dt="2020-09-26T16:48:36.280" v="107" actId="14100"/>
          <ac:spMkLst>
            <pc:docMk/>
            <pc:sldMk cId="2241934540" sldId="257"/>
            <ac:spMk id="5" creationId="{2A7A135A-C741-4542-8664-141FB8F21C29}"/>
          </ac:spMkLst>
        </pc:spChg>
      </pc:sldChg>
      <pc:sldChg chg="del">
        <pc:chgData name="Bára Hildur Jóhannsdóttir" userId="418bbdc2-a87c-4c4b-863d-86eeefff96ea" providerId="ADAL" clId="{AC1F4881-52FA-4E24-AC4F-F4B8670F6AAA}" dt="2020-09-26T16:46:28.567" v="0" actId="47"/>
        <pc:sldMkLst>
          <pc:docMk/>
          <pc:sldMk cId="1973373083" sldId="261"/>
        </pc:sldMkLst>
      </pc:sldChg>
      <pc:sldChg chg="del">
        <pc:chgData name="Bára Hildur Jóhannsdóttir" userId="418bbdc2-a87c-4c4b-863d-86eeefff96ea" providerId="ADAL" clId="{AC1F4881-52FA-4E24-AC4F-F4B8670F6AAA}" dt="2020-09-26T16:46:29.509" v="3" actId="47"/>
        <pc:sldMkLst>
          <pc:docMk/>
          <pc:sldMk cId="941233919" sldId="262"/>
        </pc:sldMkLst>
      </pc:sldChg>
      <pc:sldChg chg="del">
        <pc:chgData name="Bára Hildur Jóhannsdóttir" userId="418bbdc2-a87c-4c4b-863d-86eeefff96ea" providerId="ADAL" clId="{AC1F4881-52FA-4E24-AC4F-F4B8670F6AAA}" dt="2020-09-26T16:46:29.463" v="2" actId="47"/>
        <pc:sldMkLst>
          <pc:docMk/>
          <pc:sldMk cId="2719434796" sldId="266"/>
        </pc:sldMkLst>
      </pc:sldChg>
      <pc:sldChg chg="del">
        <pc:chgData name="Bára Hildur Jóhannsdóttir" userId="418bbdc2-a87c-4c4b-863d-86eeefff96ea" providerId="ADAL" clId="{AC1F4881-52FA-4E24-AC4F-F4B8670F6AAA}" dt="2020-09-26T16:46:29.749" v="4" actId="47"/>
        <pc:sldMkLst>
          <pc:docMk/>
          <pc:sldMk cId="394756243" sldId="267"/>
        </pc:sldMkLst>
      </pc:sldChg>
      <pc:sldChg chg="del">
        <pc:chgData name="Bára Hildur Jóhannsdóttir" userId="418bbdc2-a87c-4c4b-863d-86eeefff96ea" providerId="ADAL" clId="{AC1F4881-52FA-4E24-AC4F-F4B8670F6AAA}" dt="2020-09-26T16:46:33.862" v="15" actId="47"/>
        <pc:sldMkLst>
          <pc:docMk/>
          <pc:sldMk cId="3597494533" sldId="281"/>
        </pc:sldMkLst>
      </pc:sldChg>
      <pc:sldChg chg="del">
        <pc:chgData name="Bára Hildur Jóhannsdóttir" userId="418bbdc2-a87c-4c4b-863d-86eeefff96ea" providerId="ADAL" clId="{AC1F4881-52FA-4E24-AC4F-F4B8670F6AAA}" dt="2020-09-26T16:46:34.042" v="16" actId="47"/>
        <pc:sldMkLst>
          <pc:docMk/>
          <pc:sldMk cId="1525111420" sldId="282"/>
        </pc:sldMkLst>
      </pc:sldChg>
      <pc:sldChg chg="del">
        <pc:chgData name="Bára Hildur Jóhannsdóttir" userId="418bbdc2-a87c-4c4b-863d-86eeefff96ea" providerId="ADAL" clId="{AC1F4881-52FA-4E24-AC4F-F4B8670F6AAA}" dt="2020-09-26T16:46:37.185" v="22" actId="47"/>
        <pc:sldMkLst>
          <pc:docMk/>
          <pc:sldMk cId="3448087144" sldId="283"/>
        </pc:sldMkLst>
      </pc:sldChg>
      <pc:sldChg chg="del">
        <pc:chgData name="Bára Hildur Jóhannsdóttir" userId="418bbdc2-a87c-4c4b-863d-86eeefff96ea" providerId="ADAL" clId="{AC1F4881-52FA-4E24-AC4F-F4B8670F6AAA}" dt="2020-09-26T16:46:33.689" v="14" actId="47"/>
        <pc:sldMkLst>
          <pc:docMk/>
          <pc:sldMk cId="2305339087" sldId="284"/>
        </pc:sldMkLst>
      </pc:sldChg>
      <pc:sldChg chg="del">
        <pc:chgData name="Bára Hildur Jóhannsdóttir" userId="418bbdc2-a87c-4c4b-863d-86eeefff96ea" providerId="ADAL" clId="{AC1F4881-52FA-4E24-AC4F-F4B8670F6AAA}" dt="2020-09-26T16:46:37.455" v="23" actId="47"/>
        <pc:sldMkLst>
          <pc:docMk/>
          <pc:sldMk cId="352891510" sldId="285"/>
        </pc:sldMkLst>
      </pc:sldChg>
      <pc:sldChg chg="del">
        <pc:chgData name="Bára Hildur Jóhannsdóttir" userId="418bbdc2-a87c-4c4b-863d-86eeefff96ea" providerId="ADAL" clId="{AC1F4881-52FA-4E24-AC4F-F4B8670F6AAA}" dt="2020-09-26T16:46:37.851" v="24" actId="47"/>
        <pc:sldMkLst>
          <pc:docMk/>
          <pc:sldMk cId="3809848482" sldId="286"/>
        </pc:sldMkLst>
      </pc:sldChg>
      <pc:sldChg chg="del">
        <pc:chgData name="Bára Hildur Jóhannsdóttir" userId="418bbdc2-a87c-4c4b-863d-86eeefff96ea" providerId="ADAL" clId="{AC1F4881-52FA-4E24-AC4F-F4B8670F6AAA}" dt="2020-09-26T16:48:13.031" v="101" actId="47"/>
        <pc:sldMkLst>
          <pc:docMk/>
          <pc:sldMk cId="224245900" sldId="287"/>
        </pc:sldMkLst>
      </pc:sldChg>
      <pc:sldChg chg="modNotesTx">
        <pc:chgData name="Bára Hildur Jóhannsdóttir" userId="418bbdc2-a87c-4c4b-863d-86eeefff96ea" providerId="ADAL" clId="{AC1F4881-52FA-4E24-AC4F-F4B8670F6AAA}" dt="2020-09-26T17:03:04.599" v="587" actId="20577"/>
        <pc:sldMkLst>
          <pc:docMk/>
          <pc:sldMk cId="3956330451" sldId="288"/>
        </pc:sldMkLst>
      </pc:sldChg>
      <pc:sldChg chg="modNotesTx">
        <pc:chgData name="Bára Hildur Jóhannsdóttir" userId="418bbdc2-a87c-4c4b-863d-86eeefff96ea" providerId="ADAL" clId="{AC1F4881-52FA-4E24-AC4F-F4B8670F6AAA}" dt="2020-09-26T17:01:53.747" v="565" actId="20577"/>
        <pc:sldMkLst>
          <pc:docMk/>
          <pc:sldMk cId="1116531027" sldId="289"/>
        </pc:sldMkLst>
      </pc:sldChg>
      <pc:sldChg chg="del">
        <pc:chgData name="Bára Hildur Jóhannsdóttir" userId="418bbdc2-a87c-4c4b-863d-86eeefff96ea" providerId="ADAL" clId="{AC1F4881-52FA-4E24-AC4F-F4B8670F6AAA}" dt="2020-09-26T16:48:17.539" v="103" actId="47"/>
        <pc:sldMkLst>
          <pc:docMk/>
          <pc:sldMk cId="1412840378" sldId="290"/>
        </pc:sldMkLst>
      </pc:sldChg>
      <pc:sldChg chg="del">
        <pc:chgData name="Bára Hildur Jóhannsdóttir" userId="418bbdc2-a87c-4c4b-863d-86eeefff96ea" providerId="ADAL" clId="{AC1F4881-52FA-4E24-AC4F-F4B8670F6AAA}" dt="2020-09-26T16:48:18.140" v="104" actId="47"/>
        <pc:sldMkLst>
          <pc:docMk/>
          <pc:sldMk cId="3051857377" sldId="291"/>
        </pc:sldMkLst>
      </pc:sldChg>
      <pc:sldChg chg="del">
        <pc:chgData name="Bára Hildur Jóhannsdóttir" userId="418bbdc2-a87c-4c4b-863d-86eeefff96ea" providerId="ADAL" clId="{AC1F4881-52FA-4E24-AC4F-F4B8670F6AAA}" dt="2020-09-26T16:48:19.373" v="105" actId="47"/>
        <pc:sldMkLst>
          <pc:docMk/>
          <pc:sldMk cId="830677432" sldId="292"/>
        </pc:sldMkLst>
      </pc:sldChg>
      <pc:sldChg chg="del">
        <pc:chgData name="Bára Hildur Jóhannsdóttir" userId="418bbdc2-a87c-4c4b-863d-86eeefff96ea" providerId="ADAL" clId="{AC1F4881-52FA-4E24-AC4F-F4B8670F6AAA}" dt="2020-09-26T16:46:34.458" v="18" actId="47"/>
        <pc:sldMkLst>
          <pc:docMk/>
          <pc:sldMk cId="2007654151" sldId="293"/>
        </pc:sldMkLst>
      </pc:sldChg>
      <pc:sldChg chg="del">
        <pc:chgData name="Bára Hildur Jóhannsdóttir" userId="418bbdc2-a87c-4c4b-863d-86eeefff96ea" providerId="ADAL" clId="{AC1F4881-52FA-4E24-AC4F-F4B8670F6AAA}" dt="2020-09-26T16:46:35.040" v="19" actId="47"/>
        <pc:sldMkLst>
          <pc:docMk/>
          <pc:sldMk cId="944387917" sldId="294"/>
        </pc:sldMkLst>
      </pc:sldChg>
      <pc:sldChg chg="del">
        <pc:chgData name="Bára Hildur Jóhannsdóttir" userId="418bbdc2-a87c-4c4b-863d-86eeefff96ea" providerId="ADAL" clId="{AC1F4881-52FA-4E24-AC4F-F4B8670F6AAA}" dt="2020-09-26T16:46:38.292" v="26" actId="47"/>
        <pc:sldMkLst>
          <pc:docMk/>
          <pc:sldMk cId="2140849160" sldId="295"/>
        </pc:sldMkLst>
      </pc:sldChg>
      <pc:sldChg chg="del">
        <pc:chgData name="Bára Hildur Jóhannsdóttir" userId="418bbdc2-a87c-4c4b-863d-86eeefff96ea" providerId="ADAL" clId="{AC1F4881-52FA-4E24-AC4F-F4B8670F6AAA}" dt="2020-09-26T16:46:38.474" v="27" actId="47"/>
        <pc:sldMkLst>
          <pc:docMk/>
          <pc:sldMk cId="900634047" sldId="296"/>
        </pc:sldMkLst>
      </pc:sldChg>
      <pc:sldChg chg="del">
        <pc:chgData name="Bára Hildur Jóhannsdóttir" userId="418bbdc2-a87c-4c4b-863d-86eeefff96ea" providerId="ADAL" clId="{AC1F4881-52FA-4E24-AC4F-F4B8670F6AAA}" dt="2020-09-26T16:48:17.051" v="102" actId="47"/>
        <pc:sldMkLst>
          <pc:docMk/>
          <pc:sldMk cId="2627559329" sldId="297"/>
        </pc:sldMkLst>
      </pc:sldChg>
      <pc:sldChg chg="del">
        <pc:chgData name="Bára Hildur Jóhannsdóttir" userId="418bbdc2-a87c-4c4b-863d-86eeefff96ea" providerId="ADAL" clId="{AC1F4881-52FA-4E24-AC4F-F4B8670F6AAA}" dt="2020-09-26T16:46:34.249" v="17" actId="47"/>
        <pc:sldMkLst>
          <pc:docMk/>
          <pc:sldMk cId="3212238070" sldId="298"/>
        </pc:sldMkLst>
      </pc:sldChg>
      <pc:sldChg chg="del">
        <pc:chgData name="Bára Hildur Jóhannsdóttir" userId="418bbdc2-a87c-4c4b-863d-86eeefff96ea" providerId="ADAL" clId="{AC1F4881-52FA-4E24-AC4F-F4B8670F6AAA}" dt="2020-09-26T16:46:35.576" v="20" actId="47"/>
        <pc:sldMkLst>
          <pc:docMk/>
          <pc:sldMk cId="730119468" sldId="299"/>
        </pc:sldMkLst>
      </pc:sldChg>
      <pc:sldChg chg="del">
        <pc:chgData name="Bára Hildur Jóhannsdóttir" userId="418bbdc2-a87c-4c4b-863d-86eeefff96ea" providerId="ADAL" clId="{AC1F4881-52FA-4E24-AC4F-F4B8670F6AAA}" dt="2020-09-26T16:46:38.090" v="25" actId="47"/>
        <pc:sldMkLst>
          <pc:docMk/>
          <pc:sldMk cId="881608985" sldId="300"/>
        </pc:sldMkLst>
      </pc:sldChg>
      <pc:sldChg chg="del">
        <pc:chgData name="Bára Hildur Jóhannsdóttir" userId="418bbdc2-a87c-4c4b-863d-86eeefff96ea" providerId="ADAL" clId="{AC1F4881-52FA-4E24-AC4F-F4B8670F6AAA}" dt="2020-09-26T16:46:39.202" v="28" actId="47"/>
        <pc:sldMkLst>
          <pc:docMk/>
          <pc:sldMk cId="2217417704" sldId="301"/>
        </pc:sldMkLst>
      </pc:sldChg>
      <pc:sldChg chg="modNotesTx">
        <pc:chgData name="Bára Hildur Jóhannsdóttir" userId="418bbdc2-a87c-4c4b-863d-86eeefff96ea" providerId="ADAL" clId="{AC1F4881-52FA-4E24-AC4F-F4B8670F6AAA}" dt="2020-09-26T17:02:29.028" v="572" actId="20577"/>
        <pc:sldMkLst>
          <pc:docMk/>
          <pc:sldMk cId="581780994" sldId="302"/>
        </pc:sldMkLst>
      </pc:sldChg>
      <pc:sldChg chg="modNotesTx">
        <pc:chgData name="Bára Hildur Jóhannsdóttir" userId="418bbdc2-a87c-4c4b-863d-86eeefff96ea" providerId="ADAL" clId="{AC1F4881-52FA-4E24-AC4F-F4B8670F6AAA}" dt="2020-09-26T17:03:56.699" v="600" actId="20577"/>
        <pc:sldMkLst>
          <pc:docMk/>
          <pc:sldMk cId="3031789581" sldId="303"/>
        </pc:sldMkLst>
      </pc:sldChg>
      <pc:sldChg chg="modNotesTx">
        <pc:chgData name="Bára Hildur Jóhannsdóttir" userId="418bbdc2-a87c-4c4b-863d-86eeefff96ea" providerId="ADAL" clId="{AC1F4881-52FA-4E24-AC4F-F4B8670F6AAA}" dt="2020-09-26T17:05:38.744" v="653" actId="20577"/>
        <pc:sldMkLst>
          <pc:docMk/>
          <pc:sldMk cId="2414326949" sldId="304"/>
        </pc:sldMkLst>
      </pc:sldChg>
      <pc:sldChg chg="delSp modSp mod delAnim modNotesTx">
        <pc:chgData name="Bára Hildur Jóhannsdóttir" userId="418bbdc2-a87c-4c4b-863d-86eeefff96ea" providerId="ADAL" clId="{AC1F4881-52FA-4E24-AC4F-F4B8670F6AAA}" dt="2020-09-26T17:07:38.855" v="786" actId="20577"/>
        <pc:sldMkLst>
          <pc:docMk/>
          <pc:sldMk cId="1009373363" sldId="305"/>
        </pc:sldMkLst>
        <pc:spChg chg="del">
          <ac:chgData name="Bára Hildur Jóhannsdóttir" userId="418bbdc2-a87c-4c4b-863d-86eeefff96ea" providerId="ADAL" clId="{AC1F4881-52FA-4E24-AC4F-F4B8670F6AAA}" dt="2020-09-26T17:06:39.950" v="655" actId="478"/>
          <ac:spMkLst>
            <pc:docMk/>
            <pc:sldMk cId="1009373363" sldId="305"/>
            <ac:spMk id="21" creationId="{97C19786-40C4-416D-A940-1855C6AA5D14}"/>
          </ac:spMkLst>
        </pc:spChg>
        <pc:spChg chg="mod">
          <ac:chgData name="Bára Hildur Jóhannsdóttir" userId="418bbdc2-a87c-4c4b-863d-86eeefff96ea" providerId="ADAL" clId="{AC1F4881-52FA-4E24-AC4F-F4B8670F6AAA}" dt="2020-09-26T17:06:54.957" v="659" actId="20577"/>
          <ac:spMkLst>
            <pc:docMk/>
            <pc:sldMk cId="1009373363" sldId="305"/>
            <ac:spMk id="25" creationId="{6B99AEE4-07F0-4CAF-8997-55C7EF84F970}"/>
          </ac:spMkLst>
        </pc:spChg>
      </pc:sldChg>
      <pc:sldChg chg="del">
        <pc:chgData name="Bára Hildur Jóhannsdóttir" userId="418bbdc2-a87c-4c4b-863d-86eeefff96ea" providerId="ADAL" clId="{AC1F4881-52FA-4E24-AC4F-F4B8670F6AAA}" dt="2020-09-26T16:46:29.400" v="1" actId="47"/>
        <pc:sldMkLst>
          <pc:docMk/>
          <pc:sldMk cId="2671135334" sldId="306"/>
        </pc:sldMkLst>
      </pc:sldChg>
      <pc:sldChg chg="del">
        <pc:chgData name="Bára Hildur Jóhannsdóttir" userId="418bbdc2-a87c-4c4b-863d-86eeefff96ea" providerId="ADAL" clId="{AC1F4881-52FA-4E24-AC4F-F4B8670F6AAA}" dt="2020-09-26T16:46:31.941" v="11" actId="47"/>
        <pc:sldMkLst>
          <pc:docMk/>
          <pc:sldMk cId="3246135398" sldId="307"/>
        </pc:sldMkLst>
      </pc:sldChg>
      <pc:sldChg chg="del">
        <pc:chgData name="Bára Hildur Jóhannsdóttir" userId="418bbdc2-a87c-4c4b-863d-86eeefff96ea" providerId="ADAL" clId="{AC1F4881-52FA-4E24-AC4F-F4B8670F6AAA}" dt="2020-09-26T16:46:32.394" v="12" actId="47"/>
        <pc:sldMkLst>
          <pc:docMk/>
          <pc:sldMk cId="767297473" sldId="309"/>
        </pc:sldMkLst>
      </pc:sldChg>
      <pc:sldChg chg="del">
        <pc:chgData name="Bára Hildur Jóhannsdóttir" userId="418bbdc2-a87c-4c4b-863d-86eeefff96ea" providerId="ADAL" clId="{AC1F4881-52FA-4E24-AC4F-F4B8670F6AAA}" dt="2020-09-26T16:46:31.146" v="7" actId="47"/>
        <pc:sldMkLst>
          <pc:docMk/>
          <pc:sldMk cId="3894594529" sldId="795"/>
        </pc:sldMkLst>
      </pc:sldChg>
      <pc:sldChg chg="del">
        <pc:chgData name="Bára Hildur Jóhannsdóttir" userId="418bbdc2-a87c-4c4b-863d-86eeefff96ea" providerId="ADAL" clId="{AC1F4881-52FA-4E24-AC4F-F4B8670F6AAA}" dt="2020-09-26T16:46:31.517" v="9" actId="47"/>
        <pc:sldMkLst>
          <pc:docMk/>
          <pc:sldMk cId="2304668309" sldId="796"/>
        </pc:sldMkLst>
      </pc:sldChg>
      <pc:sldChg chg="del">
        <pc:chgData name="Bára Hildur Jóhannsdóttir" userId="418bbdc2-a87c-4c4b-863d-86eeefff96ea" providerId="ADAL" clId="{AC1F4881-52FA-4E24-AC4F-F4B8670F6AAA}" dt="2020-09-26T16:46:31.731" v="10" actId="47"/>
        <pc:sldMkLst>
          <pc:docMk/>
          <pc:sldMk cId="112967846" sldId="797"/>
        </pc:sldMkLst>
      </pc:sldChg>
      <pc:sldChg chg="del">
        <pc:chgData name="Bára Hildur Jóhannsdóttir" userId="418bbdc2-a87c-4c4b-863d-86eeefff96ea" providerId="ADAL" clId="{AC1F4881-52FA-4E24-AC4F-F4B8670F6AAA}" dt="2020-09-26T16:46:31.322" v="8" actId="47"/>
        <pc:sldMkLst>
          <pc:docMk/>
          <pc:sldMk cId="2375262980" sldId="798"/>
        </pc:sldMkLst>
      </pc:sldChg>
      <pc:sldChg chg="del">
        <pc:chgData name="Bára Hildur Jóhannsdóttir" userId="418bbdc2-a87c-4c4b-863d-86eeefff96ea" providerId="ADAL" clId="{AC1F4881-52FA-4E24-AC4F-F4B8670F6AAA}" dt="2020-09-26T16:46:40.473" v="29" actId="47"/>
        <pc:sldMkLst>
          <pc:docMk/>
          <pc:sldMk cId="1989394081" sldId="799"/>
        </pc:sldMkLst>
      </pc:sldChg>
      <pc:sldChg chg="del">
        <pc:chgData name="Bára Hildur Jóhannsdóttir" userId="418bbdc2-a87c-4c4b-863d-86eeefff96ea" providerId="ADAL" clId="{AC1F4881-52FA-4E24-AC4F-F4B8670F6AAA}" dt="2020-09-26T16:46:33.458" v="13" actId="47"/>
        <pc:sldMkLst>
          <pc:docMk/>
          <pc:sldMk cId="528766068" sldId="800"/>
        </pc:sldMkLst>
      </pc:sldChg>
      <pc:sldChg chg="del">
        <pc:chgData name="Bára Hildur Jóhannsdóttir" userId="418bbdc2-a87c-4c4b-863d-86eeefff96ea" providerId="ADAL" clId="{AC1F4881-52FA-4E24-AC4F-F4B8670F6AAA}" dt="2020-09-26T16:46:36.530" v="21" actId="47"/>
        <pc:sldMkLst>
          <pc:docMk/>
          <pc:sldMk cId="1388366519" sldId="801"/>
        </pc:sldMkLst>
      </pc:sldChg>
      <pc:sldChg chg="del">
        <pc:chgData name="Bára Hildur Jóhannsdóttir" userId="418bbdc2-a87c-4c4b-863d-86eeefff96ea" providerId="ADAL" clId="{AC1F4881-52FA-4E24-AC4F-F4B8670F6AAA}" dt="2020-09-26T16:46:30.397" v="5" actId="47"/>
        <pc:sldMkLst>
          <pc:docMk/>
          <pc:sldMk cId="4184198829" sldId="802"/>
        </pc:sldMkLst>
      </pc:sldChg>
      <pc:sldChg chg="del">
        <pc:chgData name="Bára Hildur Jóhannsdóttir" userId="418bbdc2-a87c-4c4b-863d-86eeefff96ea" providerId="ADAL" clId="{AC1F4881-52FA-4E24-AC4F-F4B8670F6AAA}" dt="2020-09-26T16:46:30.875" v="6" actId="47"/>
        <pc:sldMkLst>
          <pc:docMk/>
          <pc:sldMk cId="300500230" sldId="803"/>
        </pc:sldMkLst>
      </pc:sldChg>
    </pc:docChg>
  </pc:docChgLst>
  <pc:docChgLst>
    <pc:chgData name="Bára Hildur Jóhannsdóttir" userId="418bbdc2-a87c-4c4b-863d-86eeefff96ea" providerId="ADAL" clId="{D1836743-FA9D-4337-B8C0-7E1B3069B892}"/>
    <pc:docChg chg="custSel addSld modSld">
      <pc:chgData name="Bára Hildur Jóhannsdóttir" userId="418bbdc2-a87c-4c4b-863d-86eeefff96ea" providerId="ADAL" clId="{D1836743-FA9D-4337-B8C0-7E1B3069B892}" dt="2020-09-29T10:02:54.021" v="546" actId="20577"/>
      <pc:docMkLst>
        <pc:docMk/>
      </pc:docMkLst>
      <pc:sldChg chg="modSp mod modNotesTx">
        <pc:chgData name="Bára Hildur Jóhannsdóttir" userId="418bbdc2-a87c-4c4b-863d-86eeefff96ea" providerId="ADAL" clId="{D1836743-FA9D-4337-B8C0-7E1B3069B892}" dt="2020-09-29T09:54:36.092" v="7" actId="20577"/>
        <pc:sldMkLst>
          <pc:docMk/>
          <pc:sldMk cId="2241934540" sldId="257"/>
        </pc:sldMkLst>
        <pc:spChg chg="mod">
          <ac:chgData name="Bára Hildur Jóhannsdóttir" userId="418bbdc2-a87c-4c4b-863d-86eeefff96ea" providerId="ADAL" clId="{D1836743-FA9D-4337-B8C0-7E1B3069B892}" dt="2020-09-29T09:54:19.068" v="1" actId="20577"/>
          <ac:spMkLst>
            <pc:docMk/>
            <pc:sldMk cId="2241934540" sldId="257"/>
            <ac:spMk id="5" creationId="{2A7A135A-C741-4542-8664-141FB8F21C29}"/>
          </ac:spMkLst>
        </pc:spChg>
      </pc:sldChg>
      <pc:sldChg chg="delCm modNotesTx">
        <pc:chgData name="Bára Hildur Jóhannsdóttir" userId="418bbdc2-a87c-4c4b-863d-86eeefff96ea" providerId="ADAL" clId="{D1836743-FA9D-4337-B8C0-7E1B3069B892}" dt="2020-09-29T09:56:49.112" v="55" actId="20577"/>
        <pc:sldMkLst>
          <pc:docMk/>
          <pc:sldMk cId="3956330451" sldId="288"/>
        </pc:sldMkLst>
      </pc:sldChg>
      <pc:sldChg chg="modNotesTx">
        <pc:chgData name="Bára Hildur Jóhannsdóttir" userId="418bbdc2-a87c-4c4b-863d-86eeefff96ea" providerId="ADAL" clId="{D1836743-FA9D-4337-B8C0-7E1B3069B892}" dt="2020-09-29T09:57:15.217" v="116" actId="20577"/>
        <pc:sldMkLst>
          <pc:docMk/>
          <pc:sldMk cId="1116531027" sldId="289"/>
        </pc:sldMkLst>
      </pc:sldChg>
      <pc:sldChg chg="delCm modNotesTx">
        <pc:chgData name="Bára Hildur Jóhannsdóttir" userId="418bbdc2-a87c-4c4b-863d-86eeefff96ea" providerId="ADAL" clId="{D1836743-FA9D-4337-B8C0-7E1B3069B892}" dt="2020-09-29T09:58:56.513" v="152" actId="1592"/>
        <pc:sldMkLst>
          <pc:docMk/>
          <pc:sldMk cId="581780994" sldId="302"/>
        </pc:sldMkLst>
      </pc:sldChg>
      <pc:sldChg chg="modNotesTx">
        <pc:chgData name="Bára Hildur Jóhannsdóttir" userId="418bbdc2-a87c-4c4b-863d-86eeefff96ea" providerId="ADAL" clId="{D1836743-FA9D-4337-B8C0-7E1B3069B892}" dt="2020-09-29T10:00:15.114" v="290" actId="20577"/>
        <pc:sldMkLst>
          <pc:docMk/>
          <pc:sldMk cId="3031789581" sldId="303"/>
        </pc:sldMkLst>
      </pc:sldChg>
      <pc:sldChg chg="modNotesTx">
        <pc:chgData name="Bára Hildur Jóhannsdóttir" userId="418bbdc2-a87c-4c4b-863d-86eeefff96ea" providerId="ADAL" clId="{D1836743-FA9D-4337-B8C0-7E1B3069B892}" dt="2020-09-29T10:01:45.968" v="475" actId="20577"/>
        <pc:sldMkLst>
          <pc:docMk/>
          <pc:sldMk cId="2414326949" sldId="304"/>
        </pc:sldMkLst>
      </pc:sldChg>
      <pc:sldChg chg="modNotesTx">
        <pc:chgData name="Bára Hildur Jóhannsdóttir" userId="418bbdc2-a87c-4c4b-863d-86eeefff96ea" providerId="ADAL" clId="{D1836743-FA9D-4337-B8C0-7E1B3069B892}" dt="2020-09-29T10:02:35.401" v="531" actId="20577"/>
        <pc:sldMkLst>
          <pc:docMk/>
          <pc:sldMk cId="1009373363" sldId="305"/>
        </pc:sldMkLst>
      </pc:sldChg>
      <pc:sldChg chg="addSp delSp modSp new mod modClrScheme chgLayout">
        <pc:chgData name="Bára Hildur Jóhannsdóttir" userId="418bbdc2-a87c-4c4b-863d-86eeefff96ea" providerId="ADAL" clId="{D1836743-FA9D-4337-B8C0-7E1B3069B892}" dt="2020-09-29T10:02:54.021" v="546" actId="20577"/>
        <pc:sldMkLst>
          <pc:docMk/>
          <pc:sldMk cId="1019128217" sldId="306"/>
        </pc:sldMkLst>
        <pc:spChg chg="del mod ord">
          <ac:chgData name="Bára Hildur Jóhannsdóttir" userId="418bbdc2-a87c-4c4b-863d-86eeefff96ea" providerId="ADAL" clId="{D1836743-FA9D-4337-B8C0-7E1B3069B892}" dt="2020-09-29T10:02:46.345" v="533" actId="700"/>
          <ac:spMkLst>
            <pc:docMk/>
            <pc:sldMk cId="1019128217" sldId="306"/>
            <ac:spMk id="2" creationId="{B6A1A96C-6790-4597-B104-AFED90E5D914}"/>
          </ac:spMkLst>
        </pc:spChg>
        <pc:spChg chg="del mod ord">
          <ac:chgData name="Bára Hildur Jóhannsdóttir" userId="418bbdc2-a87c-4c4b-863d-86eeefff96ea" providerId="ADAL" clId="{D1836743-FA9D-4337-B8C0-7E1B3069B892}" dt="2020-09-29T10:02:46.345" v="533" actId="700"/>
          <ac:spMkLst>
            <pc:docMk/>
            <pc:sldMk cId="1019128217" sldId="306"/>
            <ac:spMk id="3" creationId="{0A995E18-09DC-431B-803F-9ACB0F4ECA87}"/>
          </ac:spMkLst>
        </pc:spChg>
        <pc:spChg chg="add mod ord">
          <ac:chgData name="Bára Hildur Jóhannsdóttir" userId="418bbdc2-a87c-4c4b-863d-86eeefff96ea" providerId="ADAL" clId="{D1836743-FA9D-4337-B8C0-7E1B3069B892}" dt="2020-09-29T10:02:54.021" v="546" actId="20577"/>
          <ac:spMkLst>
            <pc:docMk/>
            <pc:sldMk cId="1019128217" sldId="306"/>
            <ac:spMk id="4" creationId="{8C569A56-1544-4A15-8D43-03D5879826FC}"/>
          </ac:spMkLst>
        </pc:spChg>
        <pc:spChg chg="add del mod ord">
          <ac:chgData name="Bára Hildur Jóhannsdóttir" userId="418bbdc2-a87c-4c4b-863d-86eeefff96ea" providerId="ADAL" clId="{D1836743-FA9D-4337-B8C0-7E1B3069B892}" dt="2020-09-29T10:02:49.325" v="534" actId="478"/>
          <ac:spMkLst>
            <pc:docMk/>
            <pc:sldMk cId="1019128217" sldId="306"/>
            <ac:spMk id="5" creationId="{80E1FC4D-B019-457E-B826-E24C0854A94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íðuhaussstaðgengill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s-IS"/>
          </a:p>
        </p:txBody>
      </p:sp>
      <p:sp>
        <p:nvSpPr>
          <p:cNvPr id="3" name="Dagsetningarstaðgengill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451D33-CF18-4890-B889-D24B6088DAF6}" type="datetimeFigureOut">
              <a:rPr lang="is-IS" smtClean="0"/>
              <a:t>29.9.2020</a:t>
            </a:fld>
            <a:endParaRPr lang="is-IS"/>
          </a:p>
        </p:txBody>
      </p:sp>
      <p:sp>
        <p:nvSpPr>
          <p:cNvPr id="4" name="Skyggnumyndastaðgengill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s-IS"/>
          </a:p>
        </p:txBody>
      </p:sp>
      <p:sp>
        <p:nvSpPr>
          <p:cNvPr id="5" name="Minnispunktastaðgengill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s-IS"/>
              <a:t>Smelltu til að breyta textastílum frumgerðar</a:t>
            </a:r>
          </a:p>
          <a:p>
            <a:pPr lvl="1"/>
            <a:r>
              <a:rPr lang="is-IS"/>
              <a:t>Annað stig</a:t>
            </a:r>
          </a:p>
          <a:p>
            <a:pPr lvl="2"/>
            <a:r>
              <a:rPr lang="is-IS"/>
              <a:t>Þriðja stig</a:t>
            </a:r>
          </a:p>
          <a:p>
            <a:pPr lvl="3"/>
            <a:r>
              <a:rPr lang="is-IS"/>
              <a:t>Fjórða stig</a:t>
            </a:r>
          </a:p>
          <a:p>
            <a:pPr lvl="4"/>
            <a:r>
              <a:rPr lang="is-IS"/>
              <a:t>Fimmta stig</a:t>
            </a:r>
          </a:p>
        </p:txBody>
      </p:sp>
      <p:sp>
        <p:nvSpPr>
          <p:cNvPr id="6" name="Síðufótarstaðgengill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s-IS"/>
          </a:p>
        </p:txBody>
      </p:sp>
      <p:sp>
        <p:nvSpPr>
          <p:cNvPr id="7" name="Skyggnunúmersstaðgengill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DFEBD1-A765-4722-A78F-156C031D8950}" type="slidenum">
              <a:rPr lang="is-IS" smtClean="0"/>
              <a:t>‹#›</a:t>
            </a:fld>
            <a:endParaRPr lang="is-IS"/>
          </a:p>
        </p:txBody>
      </p:sp>
    </p:spTree>
    <p:extLst>
      <p:ext uri="{BB962C8B-B14F-4D97-AF65-F5344CB8AC3E}">
        <p14:creationId xmlns:p14="http://schemas.microsoft.com/office/powerpoint/2010/main" val="992252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a:t>Í þessu myndbandi eru tekin tvö dæmi um hvernig breyta má vaktakerfi sem er svokallað 2-2-3 kerfi þar sem viðvera er hluta sólarhrings. Í því vaktakerfi fellst að vaktir eru jafnan skipulagðar í 12 klst. í senn, unnið 2 vaktir í röð og 2 dagar í frí og 3 vaktir aðra hvora helgi. Vinnuskil starfsmanns eru aðra hverja viku allt að 60 klukkustundir (fimm 12 klst. vaktir) eða 24 klukkustundir (tvær 12 klst. vaktir). </a:t>
            </a:r>
          </a:p>
          <a:p>
            <a:r>
              <a:rPr lang="is-IS" dirty="0"/>
              <a:t> </a:t>
            </a:r>
          </a:p>
          <a:p>
            <a:r>
              <a:rPr lang="is-IS" dirty="0"/>
              <a:t>Tekið er dæmi um starfsmann í sundlaug eða í íþróttahúsi. </a:t>
            </a:r>
          </a:p>
        </p:txBody>
      </p:sp>
      <p:sp>
        <p:nvSpPr>
          <p:cNvPr id="4" name="Skyggnunúmersstaðgengill 3"/>
          <p:cNvSpPr>
            <a:spLocks noGrp="1"/>
          </p:cNvSpPr>
          <p:nvPr>
            <p:ph type="sldNum" sz="quarter" idx="5"/>
          </p:nvPr>
        </p:nvSpPr>
        <p:spPr/>
        <p:txBody>
          <a:bodyPr/>
          <a:lstStyle/>
          <a:p>
            <a:fld id="{DADFEBD1-A765-4722-A78F-156C031D8950}" type="slidenum">
              <a:rPr lang="is-IS" smtClean="0"/>
              <a:t>1</a:t>
            </a:fld>
            <a:endParaRPr lang="is-IS"/>
          </a:p>
        </p:txBody>
      </p:sp>
    </p:spTree>
    <p:extLst>
      <p:ext uri="{BB962C8B-B14F-4D97-AF65-F5344CB8AC3E}">
        <p14:creationId xmlns:p14="http://schemas.microsoft.com/office/powerpoint/2010/main" val="1196743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a:t>Hér má sjá fyrra dæmið um samanburð á vaktakerfi 2-2-3 vinstra megin á mynd og 8 klst. vaktakerfi hægra megin. </a:t>
            </a:r>
          </a:p>
          <a:p>
            <a:r>
              <a:rPr lang="is-IS" dirty="0"/>
              <a:t>Við samanburð á vaktakerfum var reynt eftir fremsta megni að hafa samræmi í fjölda stunda á vaktálagi 1 og 2. </a:t>
            </a:r>
          </a:p>
          <a:p>
            <a:endParaRPr lang="is-IS" dirty="0"/>
          </a:p>
          <a:p>
            <a:r>
              <a:rPr lang="is-IS" dirty="0"/>
              <a:t>Hvað þýða þessar breytingar fyrir starfsmanninn miðað við meðfylgjandi dæmi sem er tilbúið og unnið samkvæmt ráðleggingum um skipulag vakta? </a:t>
            </a:r>
          </a:p>
          <a:p>
            <a:endParaRPr lang="is-IS" dirty="0"/>
          </a:p>
          <a:p>
            <a:r>
              <a:rPr lang="is-IS" dirty="0"/>
              <a:t>Starfsmaðurinn mætti í 2-2-3 kerfinu að jafnaði 15 sinnum á mánuði miðað við fulla vinnuskyldu en mætir eftir að 8 klst. vaktakerfi er tekið upp um 20 sinnum. </a:t>
            </a:r>
            <a:r>
              <a:rPr lang="is-IS" dirty="0" err="1"/>
              <a:t>Mætingum</a:t>
            </a:r>
            <a:r>
              <a:rPr lang="is-IS" dirty="0"/>
              <a:t> fjölgar um fimm. </a:t>
            </a:r>
          </a:p>
          <a:p>
            <a:endParaRPr lang="is-IS" dirty="0"/>
          </a:p>
          <a:p>
            <a:r>
              <a:rPr lang="is-IS" dirty="0"/>
              <a:t>Vinnuskylda er og verður til 1. maí 2021 173,33 klst. á mánuði en verður 156. Vinnuskylda minnkar því sem nemur 17,33 klst. </a:t>
            </a:r>
          </a:p>
          <a:p>
            <a:endParaRPr lang="is-IS" dirty="0"/>
          </a:p>
          <a:p>
            <a:r>
              <a:rPr lang="is-IS" dirty="0"/>
              <a:t>Vinna sem skilað er í dæminu á vaktakerfi 2-2-3 er 180 klst. en verður 150,2 klst. Stytting niður fyrir 156 kemur til vegna vægi vinnuskyldustunda. Frítími starfsmannsins eykst því um 29,8 klst. á mánuði. Þar af þarf starfsmaðurinn að vinna 20 klst. færri stundir vaktaálagi 2 en stundum á vaktaálagi 33% fjölgar um 7. </a:t>
            </a: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2</a:t>
            </a:fld>
            <a:endParaRPr lang="is-IS"/>
          </a:p>
        </p:txBody>
      </p:sp>
    </p:spTree>
    <p:extLst>
      <p:ext uri="{BB962C8B-B14F-4D97-AF65-F5344CB8AC3E}">
        <p14:creationId xmlns:p14="http://schemas.microsoft.com/office/powerpoint/2010/main" val="372489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a:t>Hvaða áhrif mun breyting á lengd vakta og breytt vaktakerfi hafa á laun starfsmannsins? </a:t>
            </a:r>
          </a:p>
          <a:p>
            <a:endParaRPr lang="is-IS" dirty="0"/>
          </a:p>
          <a:p>
            <a:r>
              <a:rPr lang="is-IS" dirty="0"/>
              <a:t>Mánaðarlaun starfsmannsins haldast óbreytt þar sem miðað er við sömu launatöfluna í báðum dæmunum. Reynt var að gæta samræmis milli dæmanna í fjölda stunda á vaktaálagi 1 og 2. </a:t>
            </a:r>
          </a:p>
          <a:p>
            <a:endParaRPr lang="is-IS" dirty="0"/>
          </a:p>
          <a:p>
            <a:r>
              <a:rPr lang="is-IS" dirty="0"/>
              <a:t>Heildarlaun starfsmannsins voru 428.509 krónur miðað við gefnar launaforsendur starfsmannsins og miðað við sömu forsendur verða launin 435.940 krónur. Laun starfsmannsins við kerfisbreytinguna munu því hækka um sem nemur 7.431 krónum. </a:t>
            </a:r>
          </a:p>
          <a:p>
            <a:endParaRPr lang="is-IS" dirty="0"/>
          </a:p>
          <a:p>
            <a:r>
              <a:rPr lang="is-IS" dirty="0"/>
              <a:t>Eins og áður sagði var vinnuframlag starfsmannsins 180 klst. en verður eftir breytingar 150,2 klst. Starfsmaður eykur því frítíma sinn þennan mánuð um sem 29,8 klst. </a:t>
            </a:r>
          </a:p>
          <a:p>
            <a:endParaRPr lang="is-IS" dirty="0"/>
          </a:p>
          <a:p>
            <a:r>
              <a:rPr lang="is-IS" dirty="0"/>
              <a:t>Starfsmaðurinn mætir fimm sinnum oftar til starfa en hann gerir í núverandi 2-2-3 kerfi. </a:t>
            </a:r>
          </a:p>
          <a:p>
            <a:endParaRPr lang="is-IS" dirty="0"/>
          </a:p>
          <a:p>
            <a:r>
              <a:rPr lang="is-IS" dirty="0"/>
              <a:t>Virði unninnar klukkustundar var 2380 kr. Og miðað við sömu launaforsendur og svipaðan fjölda stunda á vaktaálagi verður virði unninnar klst. 2902 kr. Virði vinnustundar eykst því um sem nemur 23%. </a:t>
            </a: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3</a:t>
            </a:fld>
            <a:endParaRPr lang="is-IS"/>
          </a:p>
        </p:txBody>
      </p:sp>
    </p:spTree>
    <p:extLst>
      <p:ext uri="{BB962C8B-B14F-4D97-AF65-F5344CB8AC3E}">
        <p14:creationId xmlns:p14="http://schemas.microsoft.com/office/powerpoint/2010/main" val="778718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a:t>Hvaða áhrif hefur fækkun á vinnustundum á skipulag 8 klst. vaktakerfisins?</a:t>
            </a:r>
          </a:p>
          <a:p>
            <a:endParaRPr lang="is-IS" dirty="0"/>
          </a:p>
          <a:p>
            <a:r>
              <a:rPr lang="is-IS" dirty="0"/>
              <a:t>Í því vaktaskipulagi sem dæmið tekur mið af er þörf á að fækka vöktum á vaktaplani um 3-4. Miðað við almennar ráðleggingar um samsetningu vakta er ráðlagt að fækka þessum fjórum vöktum. </a:t>
            </a:r>
          </a:p>
        </p:txBody>
      </p:sp>
      <p:sp>
        <p:nvSpPr>
          <p:cNvPr id="4" name="Skyggnunúmersstaðgengill 3"/>
          <p:cNvSpPr>
            <a:spLocks noGrp="1"/>
          </p:cNvSpPr>
          <p:nvPr>
            <p:ph type="sldNum" sz="quarter" idx="5"/>
          </p:nvPr>
        </p:nvSpPr>
        <p:spPr/>
        <p:txBody>
          <a:bodyPr/>
          <a:lstStyle/>
          <a:p>
            <a:fld id="{DADFEBD1-A765-4722-A78F-156C031D8950}" type="slidenum">
              <a:rPr lang="is-IS" smtClean="0"/>
              <a:t>4</a:t>
            </a:fld>
            <a:endParaRPr lang="is-IS"/>
          </a:p>
        </p:txBody>
      </p:sp>
    </p:spTree>
    <p:extLst>
      <p:ext uri="{BB962C8B-B14F-4D97-AF65-F5344CB8AC3E}">
        <p14:creationId xmlns:p14="http://schemas.microsoft.com/office/powerpoint/2010/main" val="940682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a:t>Hér má sjá seinna dæmið um samanburð á vaktakerfi 2-2-3 vinstra megin á mynd og 8 klst. vaktakerfi hægra megin. </a:t>
            </a:r>
          </a:p>
          <a:p>
            <a:r>
              <a:rPr lang="is-IS" dirty="0"/>
              <a:t>Við samanburð á vaktakerfum var eftir sem áður reynt eftir fremsta megni að hafa samræmi í fjölda stunda á vaktálagi 1 og 2. </a:t>
            </a:r>
          </a:p>
          <a:p>
            <a:endParaRPr lang="is-IS" dirty="0"/>
          </a:p>
          <a:p>
            <a:r>
              <a:rPr lang="is-IS" dirty="0"/>
              <a:t>Hvað þýða þessar breytingar fyrir starfsmanninn miðað við meðfylgjandi dæmi sem er tilbúið og unnið samkvæmt ráðleggingum um skipulag vakta? </a:t>
            </a:r>
          </a:p>
          <a:p>
            <a:endParaRPr lang="is-IS" dirty="0"/>
          </a:p>
          <a:p>
            <a:r>
              <a:rPr lang="is-IS" dirty="0"/>
              <a:t>Starfsmaðurinn mætti í 2-2-3 kerfinu að jafnaði 15 sinnum á mánuði miðað við fulla vinnuskyldu en mætir eftir að 8 klst. vaktakerfi er tekið upp um 20 sinnum. </a:t>
            </a:r>
            <a:r>
              <a:rPr lang="is-IS" dirty="0" err="1"/>
              <a:t>Mætingum</a:t>
            </a:r>
            <a:r>
              <a:rPr lang="is-IS" dirty="0"/>
              <a:t> fjölgar um fimm eins og í fyrra dæminu. </a:t>
            </a:r>
          </a:p>
          <a:p>
            <a:endParaRPr lang="is-IS" dirty="0"/>
          </a:p>
          <a:p>
            <a:r>
              <a:rPr lang="is-IS" dirty="0"/>
              <a:t>Vinnuskylda er og verður til 1. maí 2021 173,33 klst. á mánuði en verður 156 og mun því minnka um sem nemur 17,33 klst. </a:t>
            </a:r>
          </a:p>
          <a:p>
            <a:endParaRPr lang="is-IS" dirty="0"/>
          </a:p>
          <a:p>
            <a:r>
              <a:rPr lang="is-IS" dirty="0"/>
              <a:t>Vinna sem skilað er í dæminu á vaktakerfi 2-2-3 er 180 klst. en verður 150,6 klst. Frítími starfsmannsins eykst því um 29,4 klst. á mánuði. Þar af þarf starfsmaðurinn að vinna 16 klst. færri stundir á núverandi vaktaálagi 2 en fjölga um eina á álagi 33%. </a:t>
            </a: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5</a:t>
            </a:fld>
            <a:endParaRPr lang="is-IS"/>
          </a:p>
        </p:txBody>
      </p:sp>
    </p:spTree>
    <p:extLst>
      <p:ext uri="{BB962C8B-B14F-4D97-AF65-F5344CB8AC3E}">
        <p14:creationId xmlns:p14="http://schemas.microsoft.com/office/powerpoint/2010/main" val="741048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a:t>Hvaða áhrif mun breyting á lengd vakta og breytt vaktakerfi hafa á laun þessa starfsmanns? </a:t>
            </a:r>
          </a:p>
          <a:p>
            <a:endParaRPr lang="is-IS" dirty="0"/>
          </a:p>
          <a:p>
            <a:r>
              <a:rPr lang="is-IS" dirty="0"/>
              <a:t>Mánaðarlaun starfsmannsins haldast eftir sem áður óbreytt og samræmisgætt í fjölda stunda á vaktaálagi 1 og 2 í dæmunum. </a:t>
            </a:r>
          </a:p>
          <a:p>
            <a:endParaRPr lang="is-IS" dirty="0"/>
          </a:p>
          <a:p>
            <a:r>
              <a:rPr lang="is-IS" dirty="0"/>
              <a:t>Heildarlaun starfsmannsins voru 428.509 krónur miðað við gefnar launaforsendur starfsmannsins og miðað við sömu forsendur verða launin 435.944 krónur. Laun starfsmannsins við kerfisbreytinguna munu því hækka um sem nemur 7.435 krónum. </a:t>
            </a:r>
          </a:p>
          <a:p>
            <a:endParaRPr lang="is-IS" dirty="0"/>
          </a:p>
          <a:p>
            <a:r>
              <a:rPr lang="is-IS" dirty="0"/>
              <a:t>Eins og áður sagði var vinnuframlag starfsmannsins 180 klst. en verður eftir breytingar 150,6 klst. Starfsmaður eykur því frítíma sinn þennan mánuð um sem 29,4 klst. </a:t>
            </a:r>
          </a:p>
          <a:p>
            <a:endParaRPr lang="is-IS" dirty="0"/>
          </a:p>
          <a:p>
            <a:r>
              <a:rPr lang="is-IS" dirty="0"/>
              <a:t>Starfsmaðurinn mætir fimm sinnum oftar til starfa eins og fyrr var nefnt. </a:t>
            </a:r>
          </a:p>
          <a:p>
            <a:endParaRPr lang="is-IS" dirty="0"/>
          </a:p>
          <a:p>
            <a:r>
              <a:rPr lang="is-IS" dirty="0"/>
              <a:t>Virði unninnar klukkustundar var 2380 kr. Og miðað við sömu launaforsendur og svipaðan fjölda stunda á vaktaálagi verður virði unninnar klst. 2894 kr. Virði vinnustundar eykst því um sem nemur 23,2%. </a:t>
            </a: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6</a:t>
            </a:fld>
            <a:endParaRPr lang="is-IS"/>
          </a:p>
        </p:txBody>
      </p:sp>
    </p:spTree>
    <p:extLst>
      <p:ext uri="{BB962C8B-B14F-4D97-AF65-F5344CB8AC3E}">
        <p14:creationId xmlns:p14="http://schemas.microsoft.com/office/powerpoint/2010/main" val="305446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r>
              <a:rPr lang="is-IS" dirty="0"/>
              <a:t>Hvaða áhrif hefur fækkun á vinnustundum á skipulag vakta í 8 klst. vaktakerfinu?</a:t>
            </a:r>
          </a:p>
          <a:p>
            <a:endParaRPr lang="is-IS" dirty="0"/>
          </a:p>
          <a:p>
            <a:r>
              <a:rPr lang="is-IS" dirty="0"/>
              <a:t>Í því vaktaskipulagi sem dæmið tekur mið af er þörf á að fækka vöktum á vaktaplani um 3-4. Miðað við almennar ráðleggingar um samsetningu vakta er ráðlagt að fækka þessum þremur vöktum. Enn á eftir að taka af um 5 klst. til að mæta fækkun á vinnuskyldustundum.</a:t>
            </a: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7</a:t>
            </a:fld>
            <a:endParaRPr lang="is-IS"/>
          </a:p>
        </p:txBody>
      </p:sp>
    </p:spTree>
    <p:extLst>
      <p:ext uri="{BB962C8B-B14F-4D97-AF65-F5344CB8AC3E}">
        <p14:creationId xmlns:p14="http://schemas.microsoft.com/office/powerpoint/2010/main" val="2230598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a">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EEB1F7E-2A8D-504D-B0F6-19363E52AB3C}"/>
              </a:ext>
            </a:extLst>
          </p:cNvPr>
          <p:cNvSpPr>
            <a:spLocks noGrp="1"/>
          </p:cNvSpPr>
          <p:nvPr>
            <p:ph type="body" sz="quarter" idx="10" hasCustomPrompt="1"/>
          </p:nvPr>
        </p:nvSpPr>
        <p:spPr>
          <a:xfrm>
            <a:off x="1078095" y="3154770"/>
            <a:ext cx="3772579" cy="1304019"/>
          </a:xfrm>
          <a:prstGeom prst="rect">
            <a:avLst/>
          </a:prstGeom>
        </p:spPr>
        <p:txBody>
          <a:bodyPr/>
          <a:lstStyle>
            <a:lvl1pPr marL="0" indent="0">
              <a:lnSpc>
                <a:spcPct val="80000"/>
              </a:lnSpc>
              <a:buFontTx/>
              <a:buNone/>
              <a:defRPr sz="3800" b="1" i="0">
                <a:solidFill>
                  <a:schemeClr val="bg1"/>
                </a:solidFill>
                <a:latin typeface="FiraGO SemiBold" panose="020B0503050000020004" pitchFamily="34" charset="0"/>
                <a:cs typeface="FiraGO SemiBold" panose="020B0503050000020004" pitchFamily="34" charset="0"/>
              </a:defRPr>
            </a:lvl1pPr>
          </a:lstStyle>
          <a:p>
            <a:pPr lvl="0"/>
            <a:r>
              <a:rPr lang="en-GB" dirty="0" err="1"/>
              <a:t>Fyrirsögn</a:t>
            </a:r>
            <a:r>
              <a:rPr lang="en-GB" dirty="0"/>
              <a:t> </a:t>
            </a:r>
            <a:r>
              <a:rPr lang="en-GB" dirty="0" err="1"/>
              <a:t>í</a:t>
            </a:r>
            <a:r>
              <a:rPr lang="en-GB" dirty="0"/>
              <a:t> </a:t>
            </a:r>
          </a:p>
          <a:p>
            <a:pPr lvl="0"/>
            <a:r>
              <a:rPr lang="en-GB" dirty="0" err="1"/>
              <a:t>tveimur</a:t>
            </a:r>
            <a:r>
              <a:rPr lang="en-GB" dirty="0"/>
              <a:t> </a:t>
            </a:r>
            <a:r>
              <a:rPr lang="en-GB" dirty="0" err="1"/>
              <a:t>línum</a:t>
            </a:r>
            <a:endParaRPr lang="en-GB" dirty="0"/>
          </a:p>
        </p:txBody>
      </p:sp>
    </p:spTree>
    <p:extLst>
      <p:ext uri="{BB962C8B-B14F-4D97-AF65-F5344CB8AC3E}">
        <p14:creationId xmlns:p14="http://schemas.microsoft.com/office/powerpoint/2010/main" val="743965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illisida">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EEB1F7E-2A8D-504D-B0F6-19363E52AB3C}"/>
              </a:ext>
            </a:extLst>
          </p:cNvPr>
          <p:cNvSpPr>
            <a:spLocks noGrp="1"/>
          </p:cNvSpPr>
          <p:nvPr>
            <p:ph type="body" sz="quarter" idx="10" hasCustomPrompt="1"/>
          </p:nvPr>
        </p:nvSpPr>
        <p:spPr>
          <a:xfrm>
            <a:off x="1078095" y="3093810"/>
            <a:ext cx="5171980" cy="1729399"/>
          </a:xfrm>
          <a:prstGeom prst="rect">
            <a:avLst/>
          </a:prstGeom>
        </p:spPr>
        <p:txBody>
          <a:bodyPr/>
          <a:lstStyle>
            <a:lvl1pPr marL="0" indent="0">
              <a:lnSpc>
                <a:spcPct val="80000"/>
              </a:lnSpc>
              <a:buFontTx/>
              <a:buNone/>
              <a:defRPr sz="3800" b="1" i="0">
                <a:solidFill>
                  <a:srgbClr val="092E1E"/>
                </a:solidFill>
                <a:latin typeface="FiraGO SemiBold" panose="020B0503050000020004" pitchFamily="34" charset="0"/>
                <a:cs typeface="FiraGO SemiBold" panose="020B0503050000020004" pitchFamily="34" charset="0"/>
              </a:defRPr>
            </a:lvl1pPr>
          </a:lstStyle>
          <a:p>
            <a:pPr lvl="0"/>
            <a:r>
              <a:rPr lang="en-GB" dirty="0" err="1"/>
              <a:t>Fyrirsögn</a:t>
            </a:r>
            <a:r>
              <a:rPr lang="en-GB" dirty="0"/>
              <a:t> </a:t>
            </a:r>
            <a:r>
              <a:rPr lang="en-GB" dirty="0" err="1"/>
              <a:t>í</a:t>
            </a:r>
            <a:endParaRPr lang="en-GB" dirty="0"/>
          </a:p>
          <a:p>
            <a:pPr lvl="0"/>
            <a:r>
              <a:rPr lang="en-GB" dirty="0" err="1"/>
              <a:t>tveimur</a:t>
            </a:r>
            <a:r>
              <a:rPr lang="en-GB" dirty="0"/>
              <a:t> </a:t>
            </a:r>
            <a:r>
              <a:rPr lang="en-GB" dirty="0" err="1"/>
              <a:t>línum</a:t>
            </a:r>
            <a:endParaRPr lang="en-GB" dirty="0"/>
          </a:p>
        </p:txBody>
      </p:sp>
      <p:sp>
        <p:nvSpPr>
          <p:cNvPr id="10" name="Text Placeholder 9">
            <a:extLst>
              <a:ext uri="{FF2B5EF4-FFF2-40B4-BE49-F238E27FC236}">
                <a16:creationId xmlns:a16="http://schemas.microsoft.com/office/drawing/2014/main" id="{6DB5F931-388D-E84A-BE82-E8D7C4709E74}"/>
              </a:ext>
            </a:extLst>
          </p:cNvPr>
          <p:cNvSpPr>
            <a:spLocks noGrp="1"/>
          </p:cNvSpPr>
          <p:nvPr>
            <p:ph type="body" sz="quarter" idx="11" hasCustomPrompt="1"/>
          </p:nvPr>
        </p:nvSpPr>
        <p:spPr>
          <a:xfrm>
            <a:off x="1078095" y="2531889"/>
            <a:ext cx="3073400" cy="681037"/>
          </a:xfrm>
          <a:prstGeom prst="rect">
            <a:avLst/>
          </a:prstGeom>
        </p:spPr>
        <p:txBody>
          <a:bodyPr/>
          <a:lstStyle>
            <a:lvl1pPr marL="0" indent="0">
              <a:buFontTx/>
              <a:buNone/>
              <a:defRPr sz="2400" b="0" i="0">
                <a:solidFill>
                  <a:srgbClr val="F18921"/>
                </a:solidFill>
                <a:latin typeface="FiraGO Book" panose="020B0503050000020004" pitchFamily="34" charset="0"/>
                <a:cs typeface="FiraGO Book" panose="020B0503050000020004" pitchFamily="34" charset="0"/>
              </a:defRPr>
            </a:lvl1pPr>
          </a:lstStyle>
          <a:p>
            <a:pPr lvl="0"/>
            <a:r>
              <a:rPr lang="en-GB" dirty="0" err="1"/>
              <a:t>Dæmi</a:t>
            </a:r>
            <a:r>
              <a:rPr lang="en-GB" dirty="0"/>
              <a:t> 1</a:t>
            </a:r>
            <a:endParaRPr lang="en-IS" dirty="0"/>
          </a:p>
        </p:txBody>
      </p:sp>
    </p:spTree>
    <p:extLst>
      <p:ext uri="{BB962C8B-B14F-4D97-AF65-F5344CB8AC3E}">
        <p14:creationId xmlns:p14="http://schemas.microsoft.com/office/powerpoint/2010/main" val="921758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oflur">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D87EC839-5CF3-704B-9536-32ADFB848510}"/>
              </a:ext>
            </a:extLst>
          </p:cNvPr>
          <p:cNvCxnSpPr>
            <a:cxnSpLocks/>
          </p:cNvCxnSpPr>
          <p:nvPr userDrawn="1"/>
        </p:nvCxnSpPr>
        <p:spPr>
          <a:xfrm>
            <a:off x="1141591" y="4326111"/>
            <a:ext cx="350007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Vertical Text Placeholder 16">
            <a:extLst>
              <a:ext uri="{FF2B5EF4-FFF2-40B4-BE49-F238E27FC236}">
                <a16:creationId xmlns:a16="http://schemas.microsoft.com/office/drawing/2014/main" id="{D2228170-6F7F-D142-92D2-C221A362C7A8}"/>
              </a:ext>
            </a:extLst>
          </p:cNvPr>
          <p:cNvSpPr>
            <a:spLocks noGrp="1"/>
          </p:cNvSpPr>
          <p:nvPr>
            <p:ph type="body" orient="vert" sz="quarter" idx="10" hasCustomPrompt="1"/>
          </p:nvPr>
        </p:nvSpPr>
        <p:spPr>
          <a:xfrm rot="10800000">
            <a:off x="504327" y="1151731"/>
            <a:ext cx="558119" cy="4554538"/>
          </a:xfrm>
          <a:prstGeom prst="rect">
            <a:avLst/>
          </a:prstGeom>
        </p:spPr>
        <p:txBody>
          <a:bodyPr vert="eaVert"/>
          <a:lstStyle>
            <a:lvl1pPr marL="0" indent="0" algn="r">
              <a:buFontTx/>
              <a:buNone/>
              <a:defRPr sz="2400" b="1" i="0">
                <a:solidFill>
                  <a:srgbClr val="092E1E"/>
                </a:solidFill>
                <a:latin typeface="FiraGO SemiBold" panose="020B0503050000020004" pitchFamily="34" charset="0"/>
                <a:cs typeface="FiraGO SemiBold" panose="020B0503050000020004" pitchFamily="34" charset="0"/>
              </a:defRPr>
            </a:lvl1pPr>
          </a:lstStyle>
          <a:p>
            <a:pPr lvl="0"/>
            <a:r>
              <a:rPr lang="en-GB" dirty="0" err="1"/>
              <a:t>Fyrirsögn</a:t>
            </a:r>
            <a:endParaRPr lang="en-IS" dirty="0"/>
          </a:p>
        </p:txBody>
      </p:sp>
      <p:cxnSp>
        <p:nvCxnSpPr>
          <p:cNvPr id="19" name="Straight Connector 18">
            <a:extLst>
              <a:ext uri="{FF2B5EF4-FFF2-40B4-BE49-F238E27FC236}">
                <a16:creationId xmlns:a16="http://schemas.microsoft.com/office/drawing/2014/main" id="{B93921FA-5355-B145-9C06-84D7CC6A9FF7}"/>
              </a:ext>
            </a:extLst>
          </p:cNvPr>
          <p:cNvCxnSpPr>
            <a:cxnSpLocks/>
          </p:cNvCxnSpPr>
          <p:nvPr userDrawn="1"/>
        </p:nvCxnSpPr>
        <p:spPr>
          <a:xfrm flipH="1">
            <a:off x="504327" y="1010194"/>
            <a:ext cx="557711" cy="0"/>
          </a:xfrm>
          <a:prstGeom prst="line">
            <a:avLst/>
          </a:prstGeom>
          <a:ln w="19050">
            <a:solidFill>
              <a:srgbClr val="092E1E"/>
            </a:solidFill>
          </a:ln>
        </p:spPr>
        <p:style>
          <a:lnRef idx="1">
            <a:schemeClr val="accent1"/>
          </a:lnRef>
          <a:fillRef idx="0">
            <a:schemeClr val="accent1"/>
          </a:fillRef>
          <a:effectRef idx="0">
            <a:schemeClr val="accent1"/>
          </a:effectRef>
          <a:fontRef idx="minor">
            <a:schemeClr val="tx1"/>
          </a:fontRef>
        </p:style>
      </p:cxnSp>
      <p:sp>
        <p:nvSpPr>
          <p:cNvPr id="21" name="Text Placeholder 20">
            <a:extLst>
              <a:ext uri="{FF2B5EF4-FFF2-40B4-BE49-F238E27FC236}">
                <a16:creationId xmlns:a16="http://schemas.microsoft.com/office/drawing/2014/main" id="{7535E584-2FF1-0A46-9542-248C304C3A78}"/>
              </a:ext>
            </a:extLst>
          </p:cNvPr>
          <p:cNvSpPr>
            <a:spLocks noGrp="1"/>
          </p:cNvSpPr>
          <p:nvPr>
            <p:ph type="body" sz="quarter" idx="11" hasCustomPrompt="1"/>
          </p:nvPr>
        </p:nvSpPr>
        <p:spPr>
          <a:xfrm>
            <a:off x="503917" y="512388"/>
            <a:ext cx="558121" cy="427038"/>
          </a:xfrm>
          <a:prstGeom prst="rect">
            <a:avLst/>
          </a:prstGeom>
        </p:spPr>
        <p:txBody>
          <a:bodyPr/>
          <a:lstStyle>
            <a:lvl1pPr marL="0" indent="0" algn="ctr">
              <a:buFontTx/>
              <a:buNone/>
              <a:defRPr sz="2400" b="1" i="0">
                <a:solidFill>
                  <a:srgbClr val="092E1E"/>
                </a:solidFill>
                <a:latin typeface="FiraGO SemiBold" panose="020B0503050000020004" pitchFamily="34" charset="0"/>
                <a:cs typeface="FiraGO SemiBold" panose="020B0503050000020004" pitchFamily="34" charset="0"/>
              </a:defRPr>
            </a:lvl1pPr>
          </a:lstStyle>
          <a:p>
            <a:pPr lvl="0"/>
            <a:r>
              <a:rPr lang="en-GB" dirty="0"/>
              <a:t>1.1</a:t>
            </a:r>
            <a:endParaRPr lang="en-IS" dirty="0"/>
          </a:p>
        </p:txBody>
      </p:sp>
    </p:spTree>
    <p:extLst>
      <p:ext uri="{BB962C8B-B14F-4D97-AF65-F5344CB8AC3E}">
        <p14:creationId xmlns:p14="http://schemas.microsoft.com/office/powerpoint/2010/main" val="97594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flur">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D87EC839-5CF3-704B-9536-32ADFB848510}"/>
              </a:ext>
            </a:extLst>
          </p:cNvPr>
          <p:cNvCxnSpPr>
            <a:cxnSpLocks/>
          </p:cNvCxnSpPr>
          <p:nvPr userDrawn="1"/>
        </p:nvCxnSpPr>
        <p:spPr>
          <a:xfrm>
            <a:off x="1141591" y="4326111"/>
            <a:ext cx="350007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Vertical Text Placeholder 16">
            <a:extLst>
              <a:ext uri="{FF2B5EF4-FFF2-40B4-BE49-F238E27FC236}">
                <a16:creationId xmlns:a16="http://schemas.microsoft.com/office/drawing/2014/main" id="{D2228170-6F7F-D142-92D2-C221A362C7A8}"/>
              </a:ext>
            </a:extLst>
          </p:cNvPr>
          <p:cNvSpPr>
            <a:spLocks noGrp="1"/>
          </p:cNvSpPr>
          <p:nvPr>
            <p:ph type="body" orient="vert" sz="quarter" idx="10" hasCustomPrompt="1"/>
          </p:nvPr>
        </p:nvSpPr>
        <p:spPr>
          <a:xfrm rot="10800000">
            <a:off x="504327" y="1151731"/>
            <a:ext cx="558119" cy="4554538"/>
          </a:xfrm>
          <a:prstGeom prst="rect">
            <a:avLst/>
          </a:prstGeom>
        </p:spPr>
        <p:txBody>
          <a:bodyPr vert="eaVert"/>
          <a:lstStyle>
            <a:lvl1pPr marL="0" indent="0" algn="r">
              <a:buFontTx/>
              <a:buNone/>
              <a:defRPr sz="2400" b="1" i="0">
                <a:solidFill>
                  <a:srgbClr val="092E1E"/>
                </a:solidFill>
                <a:latin typeface="FiraGO SemiBold" panose="020B0503050000020004" pitchFamily="34" charset="0"/>
                <a:cs typeface="FiraGO SemiBold" panose="020B0503050000020004" pitchFamily="34" charset="0"/>
              </a:defRPr>
            </a:lvl1pPr>
          </a:lstStyle>
          <a:p>
            <a:pPr lvl="0"/>
            <a:r>
              <a:rPr lang="en-GB" dirty="0" err="1"/>
              <a:t>Fyrirsögn</a:t>
            </a:r>
            <a:endParaRPr lang="en-IS" dirty="0"/>
          </a:p>
        </p:txBody>
      </p:sp>
      <p:cxnSp>
        <p:nvCxnSpPr>
          <p:cNvPr id="19" name="Straight Connector 18">
            <a:extLst>
              <a:ext uri="{FF2B5EF4-FFF2-40B4-BE49-F238E27FC236}">
                <a16:creationId xmlns:a16="http://schemas.microsoft.com/office/drawing/2014/main" id="{B93921FA-5355-B145-9C06-84D7CC6A9FF7}"/>
              </a:ext>
            </a:extLst>
          </p:cNvPr>
          <p:cNvCxnSpPr>
            <a:cxnSpLocks/>
          </p:cNvCxnSpPr>
          <p:nvPr userDrawn="1"/>
        </p:nvCxnSpPr>
        <p:spPr>
          <a:xfrm flipH="1">
            <a:off x="504327" y="1010194"/>
            <a:ext cx="557711" cy="0"/>
          </a:xfrm>
          <a:prstGeom prst="line">
            <a:avLst/>
          </a:prstGeom>
          <a:ln w="19050">
            <a:solidFill>
              <a:srgbClr val="092E1E"/>
            </a:solidFill>
          </a:ln>
        </p:spPr>
        <p:style>
          <a:lnRef idx="1">
            <a:schemeClr val="accent1"/>
          </a:lnRef>
          <a:fillRef idx="0">
            <a:schemeClr val="accent1"/>
          </a:fillRef>
          <a:effectRef idx="0">
            <a:schemeClr val="accent1"/>
          </a:effectRef>
          <a:fontRef idx="minor">
            <a:schemeClr val="tx1"/>
          </a:fontRef>
        </p:style>
      </p:cxnSp>
      <p:sp>
        <p:nvSpPr>
          <p:cNvPr id="21" name="Text Placeholder 20">
            <a:extLst>
              <a:ext uri="{FF2B5EF4-FFF2-40B4-BE49-F238E27FC236}">
                <a16:creationId xmlns:a16="http://schemas.microsoft.com/office/drawing/2014/main" id="{7535E584-2FF1-0A46-9542-248C304C3A78}"/>
              </a:ext>
            </a:extLst>
          </p:cNvPr>
          <p:cNvSpPr>
            <a:spLocks noGrp="1"/>
          </p:cNvSpPr>
          <p:nvPr>
            <p:ph type="body" sz="quarter" idx="11" hasCustomPrompt="1"/>
          </p:nvPr>
        </p:nvSpPr>
        <p:spPr>
          <a:xfrm>
            <a:off x="503917" y="512388"/>
            <a:ext cx="558121" cy="427038"/>
          </a:xfrm>
          <a:prstGeom prst="rect">
            <a:avLst/>
          </a:prstGeom>
        </p:spPr>
        <p:txBody>
          <a:bodyPr/>
          <a:lstStyle>
            <a:lvl1pPr marL="0" indent="0" algn="ctr">
              <a:buFontTx/>
              <a:buNone/>
              <a:defRPr sz="2400" b="1" i="0">
                <a:solidFill>
                  <a:srgbClr val="092E1E"/>
                </a:solidFill>
                <a:latin typeface="FiraGO SemiBold" panose="020B0503050000020004" pitchFamily="34" charset="0"/>
                <a:cs typeface="FiraGO SemiBold" panose="020B0503050000020004" pitchFamily="34" charset="0"/>
              </a:defRPr>
            </a:lvl1pPr>
          </a:lstStyle>
          <a:p>
            <a:pPr lvl="0"/>
            <a:r>
              <a:rPr lang="en-GB" dirty="0"/>
              <a:t>1.1</a:t>
            </a:r>
            <a:endParaRPr lang="en-IS" dirty="0"/>
          </a:p>
        </p:txBody>
      </p:sp>
    </p:spTree>
    <p:extLst>
      <p:ext uri="{BB962C8B-B14F-4D97-AF65-F5344CB8AC3E}">
        <p14:creationId xmlns:p14="http://schemas.microsoft.com/office/powerpoint/2010/main" val="64518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eginmal">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D87EC839-5CF3-704B-9536-32ADFB848510}"/>
              </a:ext>
            </a:extLst>
          </p:cNvPr>
          <p:cNvCxnSpPr>
            <a:cxnSpLocks/>
          </p:cNvCxnSpPr>
          <p:nvPr userDrawn="1"/>
        </p:nvCxnSpPr>
        <p:spPr>
          <a:xfrm>
            <a:off x="1141591" y="4326111"/>
            <a:ext cx="350007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BD189600-914D-D942-B5F9-3D7DCF2AE249}"/>
              </a:ext>
            </a:extLst>
          </p:cNvPr>
          <p:cNvSpPr>
            <a:spLocks noGrp="1"/>
          </p:cNvSpPr>
          <p:nvPr>
            <p:ph type="body" sz="quarter" idx="12"/>
          </p:nvPr>
        </p:nvSpPr>
        <p:spPr>
          <a:xfrm>
            <a:off x="1141590" y="888146"/>
            <a:ext cx="9901547" cy="789927"/>
          </a:xfrm>
          <a:prstGeom prst="rect">
            <a:avLst/>
          </a:prstGeom>
        </p:spPr>
        <p:txBody>
          <a:bodyPr/>
          <a:lstStyle>
            <a:lvl1pPr marL="0" indent="0">
              <a:buFontTx/>
              <a:buNone/>
              <a:defRPr sz="3300" b="1" i="0">
                <a:solidFill>
                  <a:srgbClr val="09501E"/>
                </a:solidFill>
                <a:latin typeface="FiraGO SemiBold" panose="020B0503050000020004" pitchFamily="34" charset="0"/>
                <a:cs typeface="FiraGO SemiBold" panose="020B0503050000020004" pitchFamily="34" charset="0"/>
              </a:defRPr>
            </a:lvl1pPr>
            <a:lvl2pPr>
              <a:defRPr b="1" i="0">
                <a:latin typeface="FiraGO SemiBold" panose="020B0503050000020004" pitchFamily="34" charset="0"/>
                <a:cs typeface="FiraGO SemiBold" panose="020B0503050000020004" pitchFamily="34" charset="0"/>
              </a:defRPr>
            </a:lvl2pPr>
            <a:lvl3pPr>
              <a:defRPr b="1" i="0">
                <a:latin typeface="FiraGO SemiBold" panose="020B0503050000020004" pitchFamily="34" charset="0"/>
                <a:cs typeface="FiraGO SemiBold" panose="020B0503050000020004" pitchFamily="34" charset="0"/>
              </a:defRPr>
            </a:lvl3pPr>
            <a:lvl4pPr>
              <a:defRPr b="1" i="0">
                <a:latin typeface="FiraGO SemiBold" panose="020B0503050000020004" pitchFamily="34" charset="0"/>
                <a:cs typeface="FiraGO SemiBold" panose="020B0503050000020004" pitchFamily="34" charset="0"/>
              </a:defRPr>
            </a:lvl4pPr>
            <a:lvl5pPr>
              <a:defRPr b="1" i="0">
                <a:latin typeface="FiraGO SemiBold" panose="020B0503050000020004" pitchFamily="34" charset="0"/>
                <a:cs typeface="FiraGO SemiBold" panose="020B0503050000020004" pitchFamily="34" charset="0"/>
              </a:defRPr>
            </a:lvl5pPr>
          </a:lstStyle>
          <a:p>
            <a:pPr lvl="0"/>
            <a:r>
              <a:rPr lang="en-GB" dirty="0"/>
              <a:t>Click to edit Master text style</a:t>
            </a:r>
          </a:p>
        </p:txBody>
      </p:sp>
      <p:sp>
        <p:nvSpPr>
          <p:cNvPr id="7" name="Text Placeholder 6">
            <a:extLst>
              <a:ext uri="{FF2B5EF4-FFF2-40B4-BE49-F238E27FC236}">
                <a16:creationId xmlns:a16="http://schemas.microsoft.com/office/drawing/2014/main" id="{85000A2C-81C2-ED4C-9871-E489B4AE0E6E}"/>
              </a:ext>
            </a:extLst>
          </p:cNvPr>
          <p:cNvSpPr>
            <a:spLocks noGrp="1"/>
          </p:cNvSpPr>
          <p:nvPr>
            <p:ph type="body" sz="quarter" idx="13"/>
          </p:nvPr>
        </p:nvSpPr>
        <p:spPr>
          <a:xfrm>
            <a:off x="1141413" y="1838325"/>
            <a:ext cx="5601031" cy="4592638"/>
          </a:xfrm>
          <a:prstGeom prst="rect">
            <a:avLst/>
          </a:prstGeom>
        </p:spPr>
        <p:txBody>
          <a:bodyPr/>
          <a:lstStyle>
            <a:lvl1pPr marL="0" indent="0">
              <a:lnSpc>
                <a:spcPts val="2400"/>
              </a:lnSpc>
              <a:buFontTx/>
              <a:buNone/>
              <a:defRPr sz="1600" b="0" i="0">
                <a:latin typeface="FiraGO Book" panose="020B0503050000020004" pitchFamily="34" charset="0"/>
                <a:cs typeface="FiraGO Book" panose="020B0503050000020004" pitchFamily="34" charset="0"/>
              </a:defRPr>
            </a:lvl1pPr>
            <a:lvl2pPr marL="457200" indent="0">
              <a:buFontTx/>
              <a:buNone/>
              <a:defRPr sz="1800" b="0" i="0">
                <a:latin typeface="FiraGO Book" panose="020B0503050000020004" pitchFamily="34" charset="0"/>
                <a:cs typeface="FiraGO Book" panose="020B0503050000020004" pitchFamily="34" charset="0"/>
              </a:defRPr>
            </a:lvl2pPr>
            <a:lvl3pPr marL="914400" indent="0">
              <a:buFontTx/>
              <a:buNone/>
              <a:defRPr sz="1800" b="0" i="0">
                <a:latin typeface="FiraGO Book" panose="020B0503050000020004" pitchFamily="34" charset="0"/>
                <a:cs typeface="FiraGO Book" panose="020B0503050000020004" pitchFamily="34" charset="0"/>
              </a:defRPr>
            </a:lvl3pPr>
            <a:lvl4pPr marL="1371600" indent="0">
              <a:buFontTx/>
              <a:buNone/>
              <a:defRPr sz="1800" b="0" i="0">
                <a:latin typeface="FiraGO Book" panose="020B0503050000020004" pitchFamily="34" charset="0"/>
                <a:cs typeface="FiraGO Book" panose="020B0503050000020004" pitchFamily="34" charset="0"/>
              </a:defRPr>
            </a:lvl4pPr>
            <a:lvl5pPr marL="1828800" indent="0">
              <a:buFontTx/>
              <a:buNone/>
              <a:defRPr sz="1800" b="0" i="0">
                <a:latin typeface="FiraGO Book" panose="020B0503050000020004" pitchFamily="34" charset="0"/>
                <a:cs typeface="FiraGO Book" panose="020B0503050000020004" pitchFamily="34" charset="0"/>
              </a:defRPr>
            </a:lvl5pPr>
          </a:lstStyle>
          <a:p>
            <a:pPr lvl="0"/>
            <a:r>
              <a:rPr lang="en-GB" dirty="0"/>
              <a:t>Click to edit Master text styles</a:t>
            </a:r>
          </a:p>
        </p:txBody>
      </p:sp>
    </p:spTree>
    <p:extLst>
      <p:ext uri="{BB962C8B-B14F-4D97-AF65-F5344CB8AC3E}">
        <p14:creationId xmlns:p14="http://schemas.microsoft.com/office/powerpoint/2010/main" val="2790614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Millisida">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EEB1F7E-2A8D-504D-B0F6-19363E52AB3C}"/>
              </a:ext>
            </a:extLst>
          </p:cNvPr>
          <p:cNvSpPr>
            <a:spLocks noGrp="1"/>
          </p:cNvSpPr>
          <p:nvPr>
            <p:ph type="body" sz="quarter" idx="10" hasCustomPrompt="1"/>
          </p:nvPr>
        </p:nvSpPr>
        <p:spPr>
          <a:xfrm>
            <a:off x="1078095" y="3093810"/>
            <a:ext cx="5171980" cy="1729399"/>
          </a:xfrm>
          <a:prstGeom prst="rect">
            <a:avLst/>
          </a:prstGeom>
        </p:spPr>
        <p:txBody>
          <a:bodyPr/>
          <a:lstStyle>
            <a:lvl1pPr marL="0" indent="0">
              <a:lnSpc>
                <a:spcPct val="80000"/>
              </a:lnSpc>
              <a:buFontTx/>
              <a:buNone/>
              <a:defRPr sz="3800" b="1" i="0">
                <a:solidFill>
                  <a:srgbClr val="092E1E"/>
                </a:solidFill>
                <a:latin typeface="FiraGO SemiBold" panose="020B0503050000020004" pitchFamily="34" charset="0"/>
                <a:cs typeface="FiraGO SemiBold" panose="020B0503050000020004" pitchFamily="34" charset="0"/>
              </a:defRPr>
            </a:lvl1pPr>
          </a:lstStyle>
          <a:p>
            <a:pPr lvl="0"/>
            <a:r>
              <a:rPr lang="en-GB" dirty="0" err="1"/>
              <a:t>Fyrirsögn</a:t>
            </a:r>
            <a:r>
              <a:rPr lang="en-GB" dirty="0"/>
              <a:t> </a:t>
            </a:r>
            <a:r>
              <a:rPr lang="en-GB" dirty="0" err="1"/>
              <a:t>í</a:t>
            </a:r>
            <a:endParaRPr lang="en-GB" dirty="0"/>
          </a:p>
          <a:p>
            <a:pPr lvl="0"/>
            <a:r>
              <a:rPr lang="en-GB" dirty="0" err="1"/>
              <a:t>tveimur</a:t>
            </a:r>
            <a:r>
              <a:rPr lang="en-GB" dirty="0"/>
              <a:t> </a:t>
            </a:r>
            <a:r>
              <a:rPr lang="en-GB" dirty="0" err="1"/>
              <a:t>línum</a:t>
            </a:r>
            <a:endParaRPr lang="en-GB" dirty="0"/>
          </a:p>
        </p:txBody>
      </p:sp>
      <p:sp>
        <p:nvSpPr>
          <p:cNvPr id="10" name="Text Placeholder 9">
            <a:extLst>
              <a:ext uri="{FF2B5EF4-FFF2-40B4-BE49-F238E27FC236}">
                <a16:creationId xmlns:a16="http://schemas.microsoft.com/office/drawing/2014/main" id="{6DB5F931-388D-E84A-BE82-E8D7C4709E74}"/>
              </a:ext>
            </a:extLst>
          </p:cNvPr>
          <p:cNvSpPr>
            <a:spLocks noGrp="1"/>
          </p:cNvSpPr>
          <p:nvPr>
            <p:ph type="body" sz="quarter" idx="11" hasCustomPrompt="1"/>
          </p:nvPr>
        </p:nvSpPr>
        <p:spPr>
          <a:xfrm>
            <a:off x="1078095" y="2531889"/>
            <a:ext cx="3073400" cy="681037"/>
          </a:xfrm>
          <a:prstGeom prst="rect">
            <a:avLst/>
          </a:prstGeom>
        </p:spPr>
        <p:txBody>
          <a:bodyPr/>
          <a:lstStyle>
            <a:lvl1pPr marL="0" indent="0">
              <a:buFontTx/>
              <a:buNone/>
              <a:defRPr sz="2400" b="0" i="0">
                <a:solidFill>
                  <a:srgbClr val="F18921"/>
                </a:solidFill>
                <a:latin typeface="FiraGO Book" panose="020B0503050000020004" pitchFamily="34" charset="0"/>
                <a:cs typeface="FiraGO Book" panose="020B0503050000020004" pitchFamily="34" charset="0"/>
              </a:defRPr>
            </a:lvl1pPr>
          </a:lstStyle>
          <a:p>
            <a:pPr lvl="0"/>
            <a:r>
              <a:rPr lang="en-GB" dirty="0" err="1"/>
              <a:t>Dæmi</a:t>
            </a:r>
            <a:r>
              <a:rPr lang="en-GB" dirty="0"/>
              <a:t> 1</a:t>
            </a:r>
            <a:endParaRPr lang="en-IS" dirty="0"/>
          </a:p>
        </p:txBody>
      </p:sp>
    </p:spTree>
    <p:extLst>
      <p:ext uri="{BB962C8B-B14F-4D97-AF65-F5344CB8AC3E}">
        <p14:creationId xmlns:p14="http://schemas.microsoft.com/office/powerpoint/2010/main" val="142277106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3E3345-620F-924C-9C6F-3594FA1D39EF}"/>
              </a:ext>
            </a:extLst>
          </p:cNvPr>
          <p:cNvSpPr/>
          <p:nvPr userDrawn="1"/>
        </p:nvSpPr>
        <p:spPr>
          <a:xfrm>
            <a:off x="1107062" y="0"/>
            <a:ext cx="11084938" cy="870509"/>
          </a:xfrm>
          <a:prstGeom prst="rect">
            <a:avLst/>
          </a:prstGeom>
          <a:solidFill>
            <a:srgbClr val="A9C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3" name="Rectangle 2">
            <a:extLst>
              <a:ext uri="{FF2B5EF4-FFF2-40B4-BE49-F238E27FC236}">
                <a16:creationId xmlns:a16="http://schemas.microsoft.com/office/drawing/2014/main" id="{DA4C8394-0C1B-434D-A40F-6E3464670AB2}"/>
              </a:ext>
            </a:extLst>
          </p:cNvPr>
          <p:cNvSpPr/>
          <p:nvPr userDrawn="1"/>
        </p:nvSpPr>
        <p:spPr>
          <a:xfrm>
            <a:off x="0" y="870509"/>
            <a:ext cx="12189533" cy="5987491"/>
          </a:xfrm>
          <a:prstGeom prst="rect">
            <a:avLst/>
          </a:prstGeom>
          <a:solidFill>
            <a:srgbClr val="0932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4" name="TextBox 3">
            <a:extLst>
              <a:ext uri="{FF2B5EF4-FFF2-40B4-BE49-F238E27FC236}">
                <a16:creationId xmlns:a16="http://schemas.microsoft.com/office/drawing/2014/main" id="{EF08CC02-F212-5D47-988A-164B9E6C8623}"/>
              </a:ext>
            </a:extLst>
          </p:cNvPr>
          <p:cNvSpPr txBox="1"/>
          <p:nvPr userDrawn="1"/>
        </p:nvSpPr>
        <p:spPr>
          <a:xfrm>
            <a:off x="56729" y="289796"/>
            <a:ext cx="1017386" cy="353943"/>
          </a:xfrm>
          <a:prstGeom prst="rect">
            <a:avLst/>
          </a:prstGeom>
          <a:noFill/>
        </p:spPr>
        <p:txBody>
          <a:bodyPr wrap="square" rtlCol="0">
            <a:spAutoFit/>
          </a:bodyPr>
          <a:lstStyle/>
          <a:p>
            <a:r>
              <a:rPr lang="en-IS" sz="1700" b="1" i="0" dirty="0">
                <a:solidFill>
                  <a:srgbClr val="092E1E"/>
                </a:solidFill>
                <a:latin typeface="FiraGO SemiBold" panose="020B0503050000020004" pitchFamily="34" charset="0"/>
                <a:cs typeface="FiraGO SemiBold" panose="020B0503050000020004" pitchFamily="34" charset="0"/>
              </a:rPr>
              <a:t>01.05.21</a:t>
            </a:r>
          </a:p>
        </p:txBody>
      </p:sp>
      <p:sp>
        <p:nvSpPr>
          <p:cNvPr id="6" name="TextBox 5">
            <a:extLst>
              <a:ext uri="{FF2B5EF4-FFF2-40B4-BE49-F238E27FC236}">
                <a16:creationId xmlns:a16="http://schemas.microsoft.com/office/drawing/2014/main" id="{2C30AB85-6DF9-3D4F-A827-C2A20B09CB70}"/>
              </a:ext>
            </a:extLst>
          </p:cNvPr>
          <p:cNvSpPr txBox="1"/>
          <p:nvPr userDrawn="1"/>
        </p:nvSpPr>
        <p:spPr>
          <a:xfrm>
            <a:off x="10065085" y="289796"/>
            <a:ext cx="2039706" cy="353943"/>
          </a:xfrm>
          <a:prstGeom prst="rect">
            <a:avLst/>
          </a:prstGeom>
          <a:noFill/>
        </p:spPr>
        <p:txBody>
          <a:bodyPr wrap="square" rtlCol="0">
            <a:spAutoFit/>
          </a:bodyPr>
          <a:lstStyle/>
          <a:p>
            <a:r>
              <a:rPr lang="en-GB" sz="1700" b="1" i="0" dirty="0">
                <a:solidFill>
                  <a:srgbClr val="092E1E"/>
                </a:solidFill>
                <a:latin typeface="FiraGO SemiBold" panose="020B0503050000020004" pitchFamily="34" charset="0"/>
                <a:cs typeface="FiraGO SemiBold" panose="020B0503050000020004" pitchFamily="34" charset="0"/>
              </a:rPr>
              <a:t>b</a:t>
            </a:r>
            <a:r>
              <a:rPr lang="en-IS" sz="1700" b="1" i="0" dirty="0">
                <a:solidFill>
                  <a:srgbClr val="092E1E"/>
                </a:solidFill>
                <a:latin typeface="FiraGO SemiBold" panose="020B0503050000020004" pitchFamily="34" charset="0"/>
                <a:cs typeface="FiraGO SemiBold" panose="020B0503050000020004" pitchFamily="34" charset="0"/>
              </a:rPr>
              <a:t>etrivinnutimi.is</a:t>
            </a:r>
          </a:p>
        </p:txBody>
      </p:sp>
    </p:spTree>
    <p:extLst>
      <p:ext uri="{BB962C8B-B14F-4D97-AF65-F5344CB8AC3E}">
        <p14:creationId xmlns:p14="http://schemas.microsoft.com/office/powerpoint/2010/main" val="2798056941"/>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3E3345-620F-924C-9C6F-3594FA1D39EF}"/>
              </a:ext>
            </a:extLst>
          </p:cNvPr>
          <p:cNvSpPr/>
          <p:nvPr userDrawn="1"/>
        </p:nvSpPr>
        <p:spPr>
          <a:xfrm>
            <a:off x="1107062" y="0"/>
            <a:ext cx="11084938" cy="870509"/>
          </a:xfrm>
          <a:prstGeom prst="rect">
            <a:avLst/>
          </a:prstGeom>
          <a:solidFill>
            <a:srgbClr val="094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3" name="Rectangle 2">
            <a:extLst>
              <a:ext uri="{FF2B5EF4-FFF2-40B4-BE49-F238E27FC236}">
                <a16:creationId xmlns:a16="http://schemas.microsoft.com/office/drawing/2014/main" id="{DA4C8394-0C1B-434D-A40F-6E3464670AB2}"/>
              </a:ext>
            </a:extLst>
          </p:cNvPr>
          <p:cNvSpPr/>
          <p:nvPr userDrawn="1"/>
        </p:nvSpPr>
        <p:spPr>
          <a:xfrm>
            <a:off x="0" y="870509"/>
            <a:ext cx="12189533" cy="5987491"/>
          </a:xfrm>
          <a:prstGeom prst="rect">
            <a:avLst/>
          </a:prstGeom>
          <a:solidFill>
            <a:srgbClr val="CBE4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4" name="TextBox 3">
            <a:extLst>
              <a:ext uri="{FF2B5EF4-FFF2-40B4-BE49-F238E27FC236}">
                <a16:creationId xmlns:a16="http://schemas.microsoft.com/office/drawing/2014/main" id="{EF08CC02-F212-5D47-988A-164B9E6C8623}"/>
              </a:ext>
            </a:extLst>
          </p:cNvPr>
          <p:cNvSpPr txBox="1"/>
          <p:nvPr userDrawn="1"/>
        </p:nvSpPr>
        <p:spPr>
          <a:xfrm>
            <a:off x="249951" y="289796"/>
            <a:ext cx="724205" cy="353943"/>
          </a:xfrm>
          <a:prstGeom prst="rect">
            <a:avLst/>
          </a:prstGeom>
          <a:noFill/>
        </p:spPr>
        <p:txBody>
          <a:bodyPr wrap="square" rtlCol="0">
            <a:spAutoFit/>
          </a:bodyPr>
          <a:lstStyle/>
          <a:p>
            <a:r>
              <a:rPr lang="en-IS" sz="1700" b="1" i="0" dirty="0">
                <a:solidFill>
                  <a:srgbClr val="092E1E"/>
                </a:solidFill>
                <a:latin typeface="FiraGO SemiBold" panose="020B0503050000020004" pitchFamily="34" charset="0"/>
                <a:cs typeface="FiraGO SemiBold" panose="020B0503050000020004" pitchFamily="34" charset="0"/>
              </a:rPr>
              <a:t>2020</a:t>
            </a:r>
          </a:p>
        </p:txBody>
      </p:sp>
      <p:sp>
        <p:nvSpPr>
          <p:cNvPr id="6" name="TextBox 5">
            <a:extLst>
              <a:ext uri="{FF2B5EF4-FFF2-40B4-BE49-F238E27FC236}">
                <a16:creationId xmlns:a16="http://schemas.microsoft.com/office/drawing/2014/main" id="{2C30AB85-6DF9-3D4F-A827-C2A20B09CB70}"/>
              </a:ext>
            </a:extLst>
          </p:cNvPr>
          <p:cNvSpPr txBox="1"/>
          <p:nvPr userDrawn="1"/>
        </p:nvSpPr>
        <p:spPr>
          <a:xfrm>
            <a:off x="10065085" y="289796"/>
            <a:ext cx="2039706" cy="353943"/>
          </a:xfrm>
          <a:prstGeom prst="rect">
            <a:avLst/>
          </a:prstGeom>
          <a:noFill/>
        </p:spPr>
        <p:txBody>
          <a:bodyPr wrap="square" rtlCol="0">
            <a:spAutoFit/>
          </a:bodyPr>
          <a:lstStyle/>
          <a:p>
            <a:r>
              <a:rPr lang="en-GB" sz="1700" b="1" i="0" dirty="0">
                <a:solidFill>
                  <a:schemeClr val="bg1"/>
                </a:solidFill>
                <a:latin typeface="FiraGO SemiBold" panose="020B0503050000020004" pitchFamily="34" charset="0"/>
                <a:cs typeface="FiraGO SemiBold" panose="020B0503050000020004" pitchFamily="34" charset="0"/>
              </a:rPr>
              <a:t>b</a:t>
            </a:r>
            <a:r>
              <a:rPr lang="en-IS" sz="1700" b="1" i="0" dirty="0">
                <a:solidFill>
                  <a:schemeClr val="bg1"/>
                </a:solidFill>
                <a:latin typeface="FiraGO SemiBold" panose="020B0503050000020004" pitchFamily="34" charset="0"/>
                <a:cs typeface="FiraGO SemiBold" panose="020B0503050000020004" pitchFamily="34" charset="0"/>
              </a:rPr>
              <a:t>etrivinnutimi.is</a:t>
            </a:r>
          </a:p>
        </p:txBody>
      </p:sp>
    </p:spTree>
    <p:extLst>
      <p:ext uri="{BB962C8B-B14F-4D97-AF65-F5344CB8AC3E}">
        <p14:creationId xmlns:p14="http://schemas.microsoft.com/office/powerpoint/2010/main" val="3953160712"/>
      </p:ext>
    </p:extLst>
  </p:cSld>
  <p:clrMap bg1="lt1" tx1="dk1" bg2="lt2" tx2="dk2" accent1="accent1" accent2="accent2" accent3="accent3" accent4="accent4" accent5="accent5" accent6="accent6" hlink="hlink" folHlink="folHlink"/>
  <p:sldLayoutIdLst>
    <p:sldLayoutId id="2147483665" r:id="rId1"/>
    <p:sldLayoutId id="21474836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3E3345-620F-924C-9C6F-3594FA1D39EF}"/>
              </a:ext>
            </a:extLst>
          </p:cNvPr>
          <p:cNvSpPr/>
          <p:nvPr userDrawn="1"/>
        </p:nvSpPr>
        <p:spPr>
          <a:xfrm>
            <a:off x="1107062" y="1"/>
            <a:ext cx="11084938" cy="243839"/>
          </a:xfrm>
          <a:prstGeom prst="rect">
            <a:avLst/>
          </a:prstGeom>
          <a:solidFill>
            <a:srgbClr val="094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9" name="Rectangle 8">
            <a:extLst>
              <a:ext uri="{FF2B5EF4-FFF2-40B4-BE49-F238E27FC236}">
                <a16:creationId xmlns:a16="http://schemas.microsoft.com/office/drawing/2014/main" id="{8615EA64-0CC3-0D42-BA21-3327A7DF9861}"/>
              </a:ext>
            </a:extLst>
          </p:cNvPr>
          <p:cNvSpPr/>
          <p:nvPr userDrawn="1"/>
        </p:nvSpPr>
        <p:spPr>
          <a:xfrm>
            <a:off x="1073" y="1"/>
            <a:ext cx="1105989" cy="243839"/>
          </a:xfrm>
          <a:prstGeom prst="rect">
            <a:avLst/>
          </a:prstGeom>
          <a:solidFill>
            <a:srgbClr val="A9C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Tree>
    <p:extLst>
      <p:ext uri="{BB962C8B-B14F-4D97-AF65-F5344CB8AC3E}">
        <p14:creationId xmlns:p14="http://schemas.microsoft.com/office/powerpoint/2010/main" val="2965237722"/>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clock&#10;&#10;Description automatically generated">
            <a:extLst>
              <a:ext uri="{FF2B5EF4-FFF2-40B4-BE49-F238E27FC236}">
                <a16:creationId xmlns:a16="http://schemas.microsoft.com/office/drawing/2014/main" id="{711CB419-CE8A-434C-AD6E-677B1E00FC87}"/>
              </a:ext>
            </a:extLst>
          </p:cNvPr>
          <p:cNvPicPr>
            <a:picLocks noChangeAspect="1"/>
          </p:cNvPicPr>
          <p:nvPr/>
        </p:nvPicPr>
        <p:blipFill rotWithShape="1">
          <a:blip r:embed="rId3"/>
          <a:srcRect l="42363" t="17291" r="6192"/>
          <a:stretch/>
        </p:blipFill>
        <p:spPr>
          <a:xfrm>
            <a:off x="5579268" y="1050130"/>
            <a:ext cx="6272213" cy="5672137"/>
          </a:xfrm>
          <a:prstGeom prst="rect">
            <a:avLst/>
          </a:prstGeom>
        </p:spPr>
      </p:pic>
      <p:sp>
        <p:nvSpPr>
          <p:cNvPr id="5" name="Text Placeholder 4">
            <a:extLst>
              <a:ext uri="{FF2B5EF4-FFF2-40B4-BE49-F238E27FC236}">
                <a16:creationId xmlns:a16="http://schemas.microsoft.com/office/drawing/2014/main" id="{2A7A135A-C741-4542-8664-141FB8F21C29}"/>
              </a:ext>
            </a:extLst>
          </p:cNvPr>
          <p:cNvSpPr>
            <a:spLocks noGrp="1"/>
          </p:cNvSpPr>
          <p:nvPr>
            <p:ph type="body" sz="quarter" idx="10"/>
          </p:nvPr>
        </p:nvSpPr>
        <p:spPr>
          <a:xfrm>
            <a:off x="384178" y="1658535"/>
            <a:ext cx="5711822" cy="1693635"/>
          </a:xfrm>
        </p:spPr>
        <p:txBody>
          <a:bodyPr/>
          <a:lstStyle/>
          <a:p>
            <a:r>
              <a:rPr lang="is-IS" sz="4400" noProof="1"/>
              <a:t>Betri vinnutími í vaktavinnu</a:t>
            </a:r>
          </a:p>
          <a:p>
            <a:endParaRPr lang="is-IS" sz="3200" noProof="1"/>
          </a:p>
          <a:p>
            <a:r>
              <a:rPr lang="is-IS" sz="2800" dirty="0"/>
              <a:t>Vaktakerfi 2-2-3 – viðvera hluta sólarhrings </a:t>
            </a:r>
          </a:p>
          <a:p>
            <a:r>
              <a:rPr lang="is-IS" sz="1800" i="1" dirty="0"/>
              <a:t>verður</a:t>
            </a:r>
          </a:p>
          <a:p>
            <a:r>
              <a:rPr lang="is-IS" sz="2800" dirty="0"/>
              <a:t>8 klst. valfrjálst</a:t>
            </a:r>
          </a:p>
          <a:p>
            <a:endParaRPr lang="en-GB" sz="3600" dirty="0"/>
          </a:p>
          <a:p>
            <a:r>
              <a:rPr lang="en-GB" sz="3600" dirty="0" err="1"/>
              <a:t>Dæmi</a:t>
            </a:r>
            <a:r>
              <a:rPr lang="en-GB" sz="3600" dirty="0"/>
              <a:t>: </a:t>
            </a:r>
            <a:r>
              <a:rPr lang="en-GB" sz="3600" dirty="0" err="1"/>
              <a:t>starfsmaður</a:t>
            </a:r>
            <a:r>
              <a:rPr lang="en-GB" sz="3600" dirty="0"/>
              <a:t> í </a:t>
            </a:r>
            <a:r>
              <a:rPr lang="en-GB" sz="3600" dirty="0" err="1"/>
              <a:t>sundlaug</a:t>
            </a:r>
            <a:r>
              <a:rPr lang="en-GB" sz="3600" dirty="0"/>
              <a:t> </a:t>
            </a:r>
            <a:r>
              <a:rPr lang="en-GB" sz="3600" dirty="0" err="1"/>
              <a:t>eða</a:t>
            </a:r>
            <a:r>
              <a:rPr lang="en-GB" sz="3600" dirty="0"/>
              <a:t> </a:t>
            </a:r>
            <a:r>
              <a:rPr lang="en-GB" sz="3600" dirty="0" err="1"/>
              <a:t>íþróttahúsi</a:t>
            </a:r>
            <a:endParaRPr lang="en-GB" sz="3600" dirty="0"/>
          </a:p>
          <a:p>
            <a:endParaRPr lang="en-GB" dirty="0"/>
          </a:p>
          <a:p>
            <a:endParaRPr lang="en-GB" dirty="0"/>
          </a:p>
        </p:txBody>
      </p:sp>
    </p:spTree>
    <p:extLst>
      <p:ext uri="{BB962C8B-B14F-4D97-AF65-F5344CB8AC3E}">
        <p14:creationId xmlns:p14="http://schemas.microsoft.com/office/powerpoint/2010/main" val="2241934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taðgengill lóðrétts texta 3">
            <a:extLst>
              <a:ext uri="{FF2B5EF4-FFF2-40B4-BE49-F238E27FC236}">
                <a16:creationId xmlns:a16="http://schemas.microsoft.com/office/drawing/2014/main" id="{B1B081B1-572C-4A97-8D74-6861CDAD0CBA}"/>
              </a:ext>
            </a:extLst>
          </p:cNvPr>
          <p:cNvSpPr txBox="1">
            <a:spLocks/>
          </p:cNvSpPr>
          <p:nvPr/>
        </p:nvSpPr>
        <p:spPr>
          <a:xfrm rot="16200000">
            <a:off x="7844583" y="-1134144"/>
            <a:ext cx="558119" cy="3498978"/>
          </a:xfrm>
          <a:prstGeom prst="rect">
            <a:avLst/>
          </a:prstGeom>
        </p:spPr>
        <p:txBody>
          <a:bodyPr vert="eaVert"/>
          <a:lstStyle>
            <a:lvl1pPr marL="0" indent="0" algn="r" defTabSz="914400" rtl="0" eaLnBrk="1" latinLnBrk="0" hangingPunct="1">
              <a:lnSpc>
                <a:spcPct val="90000"/>
              </a:lnSpc>
              <a:spcBef>
                <a:spcPts val="1000"/>
              </a:spcBef>
              <a:buFontTx/>
              <a:buNone/>
              <a:defRPr sz="2400" b="1" i="0" kern="1200">
                <a:solidFill>
                  <a:srgbClr val="092E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is-IS" dirty="0"/>
              <a:t>Verður – </a:t>
            </a:r>
            <a:r>
              <a:rPr lang="is-IS" dirty="0">
                <a:solidFill>
                  <a:srgbClr val="F18921"/>
                </a:solidFill>
              </a:rPr>
              <a:t>samsetning 1</a:t>
            </a:r>
          </a:p>
        </p:txBody>
      </p:sp>
      <p:sp>
        <p:nvSpPr>
          <p:cNvPr id="9" name="Textarammi 8">
            <a:extLst>
              <a:ext uri="{FF2B5EF4-FFF2-40B4-BE49-F238E27FC236}">
                <a16:creationId xmlns:a16="http://schemas.microsoft.com/office/drawing/2014/main" id="{9525BA82-C60D-4B42-AB75-FD915CA0DA94}"/>
              </a:ext>
            </a:extLst>
          </p:cNvPr>
          <p:cNvSpPr txBox="1"/>
          <p:nvPr/>
        </p:nvSpPr>
        <p:spPr>
          <a:xfrm>
            <a:off x="8488223" y="4898145"/>
            <a:ext cx="1997507" cy="369332"/>
          </a:xfrm>
          <a:prstGeom prst="rect">
            <a:avLst/>
          </a:prstGeom>
          <a:noFill/>
        </p:spPr>
        <p:txBody>
          <a:bodyPr wrap="square" rtlCol="0">
            <a:spAutoFit/>
          </a:bodyPr>
          <a:lstStyle/>
          <a:p>
            <a:r>
              <a:rPr lang="is-IS" dirty="0"/>
              <a:t>Mæting x20,1</a:t>
            </a:r>
          </a:p>
        </p:txBody>
      </p:sp>
      <p:sp>
        <p:nvSpPr>
          <p:cNvPr id="10" name="Textarammi 9">
            <a:extLst>
              <a:ext uri="{FF2B5EF4-FFF2-40B4-BE49-F238E27FC236}">
                <a16:creationId xmlns:a16="http://schemas.microsoft.com/office/drawing/2014/main" id="{B636174D-909C-4A37-8D48-7863395EC175}"/>
              </a:ext>
            </a:extLst>
          </p:cNvPr>
          <p:cNvSpPr txBox="1"/>
          <p:nvPr/>
        </p:nvSpPr>
        <p:spPr>
          <a:xfrm>
            <a:off x="8488223" y="5267477"/>
            <a:ext cx="2163299" cy="369332"/>
          </a:xfrm>
          <a:prstGeom prst="rect">
            <a:avLst/>
          </a:prstGeom>
          <a:noFill/>
        </p:spPr>
        <p:txBody>
          <a:bodyPr wrap="square" rtlCol="0">
            <a:spAutoFit/>
          </a:bodyPr>
          <a:lstStyle/>
          <a:p>
            <a:r>
              <a:rPr lang="is-IS" dirty="0"/>
              <a:t>Vinnuskylda 156</a:t>
            </a:r>
          </a:p>
        </p:txBody>
      </p:sp>
      <p:sp>
        <p:nvSpPr>
          <p:cNvPr id="11" name="Textarammi 10">
            <a:extLst>
              <a:ext uri="{FF2B5EF4-FFF2-40B4-BE49-F238E27FC236}">
                <a16:creationId xmlns:a16="http://schemas.microsoft.com/office/drawing/2014/main" id="{AA5BFA61-0C6F-4378-8486-479C39B21E7A}"/>
              </a:ext>
            </a:extLst>
          </p:cNvPr>
          <p:cNvSpPr txBox="1"/>
          <p:nvPr/>
        </p:nvSpPr>
        <p:spPr>
          <a:xfrm>
            <a:off x="8488223" y="5616575"/>
            <a:ext cx="3040282" cy="1200329"/>
          </a:xfrm>
          <a:prstGeom prst="rect">
            <a:avLst/>
          </a:prstGeom>
          <a:noFill/>
        </p:spPr>
        <p:txBody>
          <a:bodyPr wrap="square" rtlCol="0">
            <a:spAutoFit/>
          </a:bodyPr>
          <a:lstStyle/>
          <a:p>
            <a:r>
              <a:rPr lang="is-IS" dirty="0"/>
              <a:t>Tímar unnir 150,2</a:t>
            </a:r>
          </a:p>
          <a:p>
            <a:r>
              <a:rPr lang="is-IS" dirty="0"/>
              <a:t>	Vaktaálag 1 41 klst.</a:t>
            </a:r>
          </a:p>
          <a:p>
            <a:r>
              <a:rPr lang="is-IS" dirty="0"/>
              <a:t>	Vaktaálag 2 42 klst. </a:t>
            </a:r>
          </a:p>
          <a:p>
            <a:endParaRPr lang="is-IS" dirty="0"/>
          </a:p>
        </p:txBody>
      </p:sp>
      <p:sp>
        <p:nvSpPr>
          <p:cNvPr id="12" name="Textarammi 11">
            <a:extLst>
              <a:ext uri="{FF2B5EF4-FFF2-40B4-BE49-F238E27FC236}">
                <a16:creationId xmlns:a16="http://schemas.microsoft.com/office/drawing/2014/main" id="{F6FD0065-BFFB-4F98-9226-40A789433260}"/>
              </a:ext>
            </a:extLst>
          </p:cNvPr>
          <p:cNvSpPr txBox="1"/>
          <p:nvPr/>
        </p:nvSpPr>
        <p:spPr>
          <a:xfrm>
            <a:off x="4912437" y="5194301"/>
            <a:ext cx="2163299" cy="369332"/>
          </a:xfrm>
          <a:prstGeom prst="rect">
            <a:avLst/>
          </a:prstGeom>
          <a:noFill/>
        </p:spPr>
        <p:txBody>
          <a:bodyPr wrap="square" rtlCol="0">
            <a:spAutoFit/>
          </a:bodyPr>
          <a:lstStyle/>
          <a:p>
            <a:r>
              <a:rPr lang="is-IS" b="1" dirty="0">
                <a:solidFill>
                  <a:schemeClr val="accent6"/>
                </a:solidFill>
              </a:rPr>
              <a:t>Vinnuskylda - 17,33</a:t>
            </a:r>
          </a:p>
        </p:txBody>
      </p:sp>
      <p:sp>
        <p:nvSpPr>
          <p:cNvPr id="13" name="Textarammi 12">
            <a:extLst>
              <a:ext uri="{FF2B5EF4-FFF2-40B4-BE49-F238E27FC236}">
                <a16:creationId xmlns:a16="http://schemas.microsoft.com/office/drawing/2014/main" id="{9F628088-CF93-4FC9-A800-7C4C4CBA3A64}"/>
              </a:ext>
            </a:extLst>
          </p:cNvPr>
          <p:cNvSpPr txBox="1"/>
          <p:nvPr/>
        </p:nvSpPr>
        <p:spPr>
          <a:xfrm>
            <a:off x="4920242" y="5652088"/>
            <a:ext cx="3040282" cy="1200329"/>
          </a:xfrm>
          <a:prstGeom prst="rect">
            <a:avLst/>
          </a:prstGeom>
          <a:noFill/>
        </p:spPr>
        <p:txBody>
          <a:bodyPr wrap="square" rtlCol="0">
            <a:spAutoFit/>
          </a:bodyPr>
          <a:lstStyle/>
          <a:p>
            <a:r>
              <a:rPr lang="is-IS" b="1" dirty="0">
                <a:solidFill>
                  <a:schemeClr val="accent6"/>
                </a:solidFill>
              </a:rPr>
              <a:t>Aukinn frítími um 29,8 klst. </a:t>
            </a:r>
          </a:p>
          <a:p>
            <a:r>
              <a:rPr lang="is-IS" dirty="0">
                <a:solidFill>
                  <a:schemeClr val="accent6"/>
                </a:solidFill>
              </a:rPr>
              <a:t>	</a:t>
            </a:r>
            <a:r>
              <a:rPr lang="is-IS" dirty="0"/>
              <a:t>Vaktaálag 1 + 7 klst.</a:t>
            </a:r>
          </a:p>
          <a:p>
            <a:r>
              <a:rPr lang="is-IS" dirty="0">
                <a:solidFill>
                  <a:schemeClr val="accent6"/>
                </a:solidFill>
              </a:rPr>
              <a:t>	Vaktaálag 2 - 20 klst. </a:t>
            </a:r>
          </a:p>
          <a:p>
            <a:endParaRPr lang="is-IS" dirty="0"/>
          </a:p>
        </p:txBody>
      </p:sp>
      <p:sp>
        <p:nvSpPr>
          <p:cNvPr id="14" name="Textarammi 13">
            <a:extLst>
              <a:ext uri="{FF2B5EF4-FFF2-40B4-BE49-F238E27FC236}">
                <a16:creationId xmlns:a16="http://schemas.microsoft.com/office/drawing/2014/main" id="{78A7B389-D7DC-4FC6-BC8D-8192EE71023C}"/>
              </a:ext>
            </a:extLst>
          </p:cNvPr>
          <p:cNvSpPr txBox="1"/>
          <p:nvPr/>
        </p:nvSpPr>
        <p:spPr>
          <a:xfrm>
            <a:off x="872771" y="4753133"/>
            <a:ext cx="1997507" cy="369332"/>
          </a:xfrm>
          <a:prstGeom prst="rect">
            <a:avLst/>
          </a:prstGeom>
          <a:noFill/>
        </p:spPr>
        <p:txBody>
          <a:bodyPr wrap="square" rtlCol="0">
            <a:spAutoFit/>
          </a:bodyPr>
          <a:lstStyle/>
          <a:p>
            <a:r>
              <a:rPr lang="is-IS" dirty="0"/>
              <a:t>Mæting x15</a:t>
            </a:r>
          </a:p>
        </p:txBody>
      </p:sp>
      <p:sp>
        <p:nvSpPr>
          <p:cNvPr id="15" name="Textarammi 14">
            <a:extLst>
              <a:ext uri="{FF2B5EF4-FFF2-40B4-BE49-F238E27FC236}">
                <a16:creationId xmlns:a16="http://schemas.microsoft.com/office/drawing/2014/main" id="{67401D40-470D-409D-B0D0-EDB8322B937B}"/>
              </a:ext>
            </a:extLst>
          </p:cNvPr>
          <p:cNvSpPr txBox="1"/>
          <p:nvPr/>
        </p:nvSpPr>
        <p:spPr>
          <a:xfrm>
            <a:off x="872771" y="5122465"/>
            <a:ext cx="2163299" cy="369332"/>
          </a:xfrm>
          <a:prstGeom prst="rect">
            <a:avLst/>
          </a:prstGeom>
          <a:noFill/>
        </p:spPr>
        <p:txBody>
          <a:bodyPr wrap="square" rtlCol="0">
            <a:spAutoFit/>
          </a:bodyPr>
          <a:lstStyle/>
          <a:p>
            <a:r>
              <a:rPr lang="is-IS" dirty="0"/>
              <a:t>Vinnuskylda 173,33</a:t>
            </a:r>
          </a:p>
        </p:txBody>
      </p:sp>
      <p:sp>
        <p:nvSpPr>
          <p:cNvPr id="16" name="Textarammi 15">
            <a:extLst>
              <a:ext uri="{FF2B5EF4-FFF2-40B4-BE49-F238E27FC236}">
                <a16:creationId xmlns:a16="http://schemas.microsoft.com/office/drawing/2014/main" id="{259A498F-D79C-4882-85B4-B5B00DF57DAD}"/>
              </a:ext>
            </a:extLst>
          </p:cNvPr>
          <p:cNvSpPr txBox="1"/>
          <p:nvPr/>
        </p:nvSpPr>
        <p:spPr>
          <a:xfrm>
            <a:off x="872771" y="5471563"/>
            <a:ext cx="3040282" cy="1200329"/>
          </a:xfrm>
          <a:prstGeom prst="rect">
            <a:avLst/>
          </a:prstGeom>
          <a:noFill/>
        </p:spPr>
        <p:txBody>
          <a:bodyPr wrap="square" rtlCol="0">
            <a:spAutoFit/>
          </a:bodyPr>
          <a:lstStyle/>
          <a:p>
            <a:r>
              <a:rPr lang="is-IS" dirty="0"/>
              <a:t>Tímar unnir 180</a:t>
            </a:r>
          </a:p>
          <a:p>
            <a:r>
              <a:rPr lang="is-IS" dirty="0"/>
              <a:t>	Vaktaálag 1 34 klst.</a:t>
            </a:r>
          </a:p>
          <a:p>
            <a:r>
              <a:rPr lang="is-IS" dirty="0"/>
              <a:t>	Vaktaálag 2 62 klst. </a:t>
            </a:r>
          </a:p>
          <a:p>
            <a:endParaRPr lang="is-IS" dirty="0"/>
          </a:p>
        </p:txBody>
      </p:sp>
      <p:sp>
        <p:nvSpPr>
          <p:cNvPr id="17" name="Textarammi 16">
            <a:extLst>
              <a:ext uri="{FF2B5EF4-FFF2-40B4-BE49-F238E27FC236}">
                <a16:creationId xmlns:a16="http://schemas.microsoft.com/office/drawing/2014/main" id="{E4C79C0C-5E24-4461-9B11-23727704362C}"/>
              </a:ext>
            </a:extLst>
          </p:cNvPr>
          <p:cNvSpPr txBox="1"/>
          <p:nvPr/>
        </p:nvSpPr>
        <p:spPr>
          <a:xfrm>
            <a:off x="4909862" y="4788121"/>
            <a:ext cx="1997507" cy="369332"/>
          </a:xfrm>
          <a:prstGeom prst="rect">
            <a:avLst/>
          </a:prstGeom>
          <a:noFill/>
        </p:spPr>
        <p:txBody>
          <a:bodyPr wrap="square" rtlCol="0">
            <a:spAutoFit/>
          </a:bodyPr>
          <a:lstStyle/>
          <a:p>
            <a:r>
              <a:rPr lang="is-IS" dirty="0"/>
              <a:t>Mæting +5</a:t>
            </a:r>
          </a:p>
        </p:txBody>
      </p:sp>
      <p:sp>
        <p:nvSpPr>
          <p:cNvPr id="19" name="Staðgengill lóðrétts texta 3">
            <a:extLst>
              <a:ext uri="{FF2B5EF4-FFF2-40B4-BE49-F238E27FC236}">
                <a16:creationId xmlns:a16="http://schemas.microsoft.com/office/drawing/2014/main" id="{ED748E9E-F862-4572-9E03-29A94C87BCF2}"/>
              </a:ext>
            </a:extLst>
          </p:cNvPr>
          <p:cNvSpPr txBox="1">
            <a:spLocks/>
          </p:cNvSpPr>
          <p:nvPr/>
        </p:nvSpPr>
        <p:spPr>
          <a:xfrm rot="16200000">
            <a:off x="2285395" y="-1108996"/>
            <a:ext cx="558119" cy="3498978"/>
          </a:xfrm>
          <a:prstGeom prst="rect">
            <a:avLst/>
          </a:prstGeom>
        </p:spPr>
        <p:txBody>
          <a:bodyPr vert="eaVert"/>
          <a:lstStyle>
            <a:lvl1pPr marL="0" indent="0" algn="r" defTabSz="914400" rtl="0" eaLnBrk="1" latinLnBrk="0" hangingPunct="1">
              <a:lnSpc>
                <a:spcPct val="90000"/>
              </a:lnSpc>
              <a:spcBef>
                <a:spcPts val="1000"/>
              </a:spcBef>
              <a:buFontTx/>
              <a:buNone/>
              <a:defRPr sz="2400" b="1" i="0" kern="1200">
                <a:solidFill>
                  <a:srgbClr val="092E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is-IS" dirty="0"/>
              <a:t>Var</a:t>
            </a:r>
          </a:p>
        </p:txBody>
      </p:sp>
      <p:pic>
        <p:nvPicPr>
          <p:cNvPr id="22" name="Mynd 21">
            <a:extLst>
              <a:ext uri="{FF2B5EF4-FFF2-40B4-BE49-F238E27FC236}">
                <a16:creationId xmlns:a16="http://schemas.microsoft.com/office/drawing/2014/main" id="{808C973B-A1DD-4EB2-8FBF-48BB7172F702}"/>
              </a:ext>
            </a:extLst>
          </p:cNvPr>
          <p:cNvPicPr/>
          <p:nvPr/>
        </p:nvPicPr>
        <p:blipFill>
          <a:blip r:embed="rId3"/>
          <a:stretch>
            <a:fillRect/>
          </a:stretch>
        </p:blipFill>
        <p:spPr>
          <a:xfrm>
            <a:off x="6171559" y="845443"/>
            <a:ext cx="5408565" cy="3735070"/>
          </a:xfrm>
          <a:prstGeom prst="rect">
            <a:avLst/>
          </a:prstGeom>
        </p:spPr>
      </p:pic>
      <p:pic>
        <p:nvPicPr>
          <p:cNvPr id="24" name="Mynd 23">
            <a:extLst>
              <a:ext uri="{FF2B5EF4-FFF2-40B4-BE49-F238E27FC236}">
                <a16:creationId xmlns:a16="http://schemas.microsoft.com/office/drawing/2014/main" id="{69DD3021-DA02-4DF3-A66E-7A7B00E93AD4}"/>
              </a:ext>
            </a:extLst>
          </p:cNvPr>
          <p:cNvPicPr>
            <a:picLocks noChangeAspect="1"/>
          </p:cNvPicPr>
          <p:nvPr/>
        </p:nvPicPr>
        <p:blipFill>
          <a:blip r:embed="rId4"/>
          <a:stretch>
            <a:fillRect/>
          </a:stretch>
        </p:blipFill>
        <p:spPr>
          <a:xfrm>
            <a:off x="334227" y="804721"/>
            <a:ext cx="5790175" cy="3735070"/>
          </a:xfrm>
          <a:prstGeom prst="rect">
            <a:avLst/>
          </a:prstGeom>
        </p:spPr>
      </p:pic>
    </p:spTree>
    <p:extLst>
      <p:ext uri="{BB962C8B-B14F-4D97-AF65-F5344CB8AC3E}">
        <p14:creationId xmlns:p14="http://schemas.microsoft.com/office/powerpoint/2010/main" val="3956330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Mynd 35">
            <a:extLst>
              <a:ext uri="{FF2B5EF4-FFF2-40B4-BE49-F238E27FC236}">
                <a16:creationId xmlns:a16="http://schemas.microsoft.com/office/drawing/2014/main" id="{A144133E-BC92-46F1-9856-3867955851A5}"/>
              </a:ext>
            </a:extLst>
          </p:cNvPr>
          <p:cNvPicPr/>
          <p:nvPr/>
        </p:nvPicPr>
        <p:blipFill>
          <a:blip r:embed="rId3"/>
          <a:stretch>
            <a:fillRect/>
          </a:stretch>
        </p:blipFill>
        <p:spPr>
          <a:xfrm>
            <a:off x="6122344" y="966306"/>
            <a:ext cx="5979270" cy="4161977"/>
          </a:xfrm>
          <a:prstGeom prst="rect">
            <a:avLst/>
          </a:prstGeom>
        </p:spPr>
      </p:pic>
      <p:pic>
        <p:nvPicPr>
          <p:cNvPr id="34" name="Mynd 33">
            <a:extLst>
              <a:ext uri="{FF2B5EF4-FFF2-40B4-BE49-F238E27FC236}">
                <a16:creationId xmlns:a16="http://schemas.microsoft.com/office/drawing/2014/main" id="{48005BBD-24B9-40B2-B608-ACF92F4A4D17}"/>
              </a:ext>
            </a:extLst>
          </p:cNvPr>
          <p:cNvPicPr/>
          <p:nvPr/>
        </p:nvPicPr>
        <p:blipFill>
          <a:blip r:embed="rId4"/>
          <a:stretch>
            <a:fillRect/>
          </a:stretch>
        </p:blipFill>
        <p:spPr>
          <a:xfrm>
            <a:off x="222996" y="906252"/>
            <a:ext cx="5731510" cy="4117809"/>
          </a:xfrm>
          <a:prstGeom prst="rect">
            <a:avLst/>
          </a:prstGeom>
        </p:spPr>
      </p:pic>
      <p:sp>
        <p:nvSpPr>
          <p:cNvPr id="4" name="Staðgengill lóðrétts texta 3">
            <a:extLst>
              <a:ext uri="{FF2B5EF4-FFF2-40B4-BE49-F238E27FC236}">
                <a16:creationId xmlns:a16="http://schemas.microsoft.com/office/drawing/2014/main" id="{88224E9D-1A3B-4FB7-9649-AC3795D283D9}"/>
              </a:ext>
            </a:extLst>
          </p:cNvPr>
          <p:cNvSpPr>
            <a:spLocks noGrp="1"/>
          </p:cNvSpPr>
          <p:nvPr>
            <p:ph type="body" orient="vert" sz="quarter" idx="10"/>
          </p:nvPr>
        </p:nvSpPr>
        <p:spPr>
          <a:xfrm rot="16200000">
            <a:off x="3146089" y="-1595358"/>
            <a:ext cx="558119" cy="4554538"/>
          </a:xfrm>
        </p:spPr>
        <p:txBody>
          <a:bodyPr/>
          <a:lstStyle/>
          <a:p>
            <a:pPr algn="l"/>
            <a:r>
              <a:rPr lang="is-IS" dirty="0"/>
              <a:t>Laun voru </a:t>
            </a:r>
          </a:p>
        </p:txBody>
      </p:sp>
      <p:sp>
        <p:nvSpPr>
          <p:cNvPr id="11" name="Staðgengill lóðrétts texta 3">
            <a:extLst>
              <a:ext uri="{FF2B5EF4-FFF2-40B4-BE49-F238E27FC236}">
                <a16:creationId xmlns:a16="http://schemas.microsoft.com/office/drawing/2014/main" id="{5C5631EE-D65E-4221-A473-B54F05915D15}"/>
              </a:ext>
            </a:extLst>
          </p:cNvPr>
          <p:cNvSpPr txBox="1">
            <a:spLocks/>
          </p:cNvSpPr>
          <p:nvPr/>
        </p:nvSpPr>
        <p:spPr>
          <a:xfrm rot="16200000">
            <a:off x="7465731" y="-532355"/>
            <a:ext cx="558119" cy="2288400"/>
          </a:xfrm>
          <a:prstGeom prst="rect">
            <a:avLst/>
          </a:prstGeom>
        </p:spPr>
        <p:txBody>
          <a:bodyPr vert="eaVert"/>
          <a:lstStyle>
            <a:lvl1pPr marL="0" indent="0" algn="r" defTabSz="914400" rtl="0" eaLnBrk="1" latinLnBrk="0" hangingPunct="1">
              <a:lnSpc>
                <a:spcPct val="90000"/>
              </a:lnSpc>
              <a:spcBef>
                <a:spcPts val="1000"/>
              </a:spcBef>
              <a:buFontTx/>
              <a:buNone/>
              <a:defRPr sz="2400" b="1" i="0" kern="1200">
                <a:solidFill>
                  <a:srgbClr val="092E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is-IS" dirty="0"/>
              <a:t>Laun verða </a:t>
            </a:r>
          </a:p>
        </p:txBody>
      </p:sp>
      <p:sp>
        <p:nvSpPr>
          <p:cNvPr id="12" name="Textarammi 11">
            <a:extLst>
              <a:ext uri="{FF2B5EF4-FFF2-40B4-BE49-F238E27FC236}">
                <a16:creationId xmlns:a16="http://schemas.microsoft.com/office/drawing/2014/main" id="{4BDA5033-8588-4F09-B877-BA0DA137C1D7}"/>
              </a:ext>
            </a:extLst>
          </p:cNvPr>
          <p:cNvSpPr txBox="1"/>
          <p:nvPr/>
        </p:nvSpPr>
        <p:spPr>
          <a:xfrm>
            <a:off x="797442" y="4991986"/>
            <a:ext cx="1796346" cy="369332"/>
          </a:xfrm>
          <a:prstGeom prst="rect">
            <a:avLst/>
          </a:prstGeom>
          <a:noFill/>
        </p:spPr>
        <p:txBody>
          <a:bodyPr wrap="square" rtlCol="0">
            <a:spAutoFit/>
          </a:bodyPr>
          <a:lstStyle/>
          <a:p>
            <a:r>
              <a:rPr lang="is-IS" dirty="0"/>
              <a:t>Laun 428.509</a:t>
            </a:r>
          </a:p>
        </p:txBody>
      </p:sp>
      <p:sp>
        <p:nvSpPr>
          <p:cNvPr id="14" name="Textarammi 13">
            <a:extLst>
              <a:ext uri="{FF2B5EF4-FFF2-40B4-BE49-F238E27FC236}">
                <a16:creationId xmlns:a16="http://schemas.microsoft.com/office/drawing/2014/main" id="{D6388839-0976-413A-AA64-C8CB0672F23A}"/>
              </a:ext>
            </a:extLst>
          </p:cNvPr>
          <p:cNvSpPr txBox="1"/>
          <p:nvPr/>
        </p:nvSpPr>
        <p:spPr>
          <a:xfrm>
            <a:off x="797442" y="5389314"/>
            <a:ext cx="2328252" cy="369332"/>
          </a:xfrm>
          <a:prstGeom prst="rect">
            <a:avLst/>
          </a:prstGeom>
          <a:noFill/>
        </p:spPr>
        <p:txBody>
          <a:bodyPr wrap="square" rtlCol="0">
            <a:spAutoFit/>
          </a:bodyPr>
          <a:lstStyle/>
          <a:p>
            <a:r>
              <a:rPr lang="is-IS" dirty="0"/>
              <a:t>Vinnuframlag 180 klst.</a:t>
            </a:r>
          </a:p>
        </p:txBody>
      </p:sp>
      <p:sp>
        <p:nvSpPr>
          <p:cNvPr id="16" name="Textarammi 15">
            <a:extLst>
              <a:ext uri="{FF2B5EF4-FFF2-40B4-BE49-F238E27FC236}">
                <a16:creationId xmlns:a16="http://schemas.microsoft.com/office/drawing/2014/main" id="{917681EA-3BAC-46B6-83D4-B788178EFDC1}"/>
              </a:ext>
            </a:extLst>
          </p:cNvPr>
          <p:cNvSpPr txBox="1"/>
          <p:nvPr/>
        </p:nvSpPr>
        <p:spPr>
          <a:xfrm>
            <a:off x="797442" y="5786642"/>
            <a:ext cx="2328252" cy="369332"/>
          </a:xfrm>
          <a:prstGeom prst="rect">
            <a:avLst/>
          </a:prstGeom>
          <a:noFill/>
        </p:spPr>
        <p:txBody>
          <a:bodyPr wrap="square" rtlCol="0">
            <a:spAutoFit/>
          </a:bodyPr>
          <a:lstStyle/>
          <a:p>
            <a:r>
              <a:rPr lang="is-IS" noProof="1"/>
              <a:t>Fjöldi mætinga 15</a:t>
            </a:r>
          </a:p>
        </p:txBody>
      </p:sp>
      <p:sp>
        <p:nvSpPr>
          <p:cNvPr id="18" name="Textarammi 17">
            <a:extLst>
              <a:ext uri="{FF2B5EF4-FFF2-40B4-BE49-F238E27FC236}">
                <a16:creationId xmlns:a16="http://schemas.microsoft.com/office/drawing/2014/main" id="{3E5C722F-AB63-4F37-9C71-47ED25FA3F5D}"/>
              </a:ext>
            </a:extLst>
          </p:cNvPr>
          <p:cNvSpPr txBox="1"/>
          <p:nvPr/>
        </p:nvSpPr>
        <p:spPr>
          <a:xfrm>
            <a:off x="749630" y="6234515"/>
            <a:ext cx="2650982" cy="369332"/>
          </a:xfrm>
          <a:prstGeom prst="rect">
            <a:avLst/>
          </a:prstGeom>
          <a:noFill/>
        </p:spPr>
        <p:txBody>
          <a:bodyPr wrap="square" rtlCol="0">
            <a:spAutoFit/>
          </a:bodyPr>
          <a:lstStyle/>
          <a:p>
            <a:r>
              <a:rPr lang="is-IS" dirty="0"/>
              <a:t>Virði unnina klst. 2.380 kr. </a:t>
            </a:r>
          </a:p>
        </p:txBody>
      </p:sp>
      <p:sp>
        <p:nvSpPr>
          <p:cNvPr id="20" name="Textarammi 19">
            <a:extLst>
              <a:ext uri="{FF2B5EF4-FFF2-40B4-BE49-F238E27FC236}">
                <a16:creationId xmlns:a16="http://schemas.microsoft.com/office/drawing/2014/main" id="{777FE9F0-CF00-44E7-8C67-F7F016CCC201}"/>
              </a:ext>
            </a:extLst>
          </p:cNvPr>
          <p:cNvSpPr txBox="1"/>
          <p:nvPr/>
        </p:nvSpPr>
        <p:spPr>
          <a:xfrm>
            <a:off x="4804244" y="5096428"/>
            <a:ext cx="1796346" cy="369332"/>
          </a:xfrm>
          <a:prstGeom prst="rect">
            <a:avLst/>
          </a:prstGeom>
          <a:noFill/>
        </p:spPr>
        <p:txBody>
          <a:bodyPr wrap="square" rtlCol="0">
            <a:spAutoFit/>
          </a:bodyPr>
          <a:lstStyle/>
          <a:p>
            <a:r>
              <a:rPr lang="is-IS" b="1" dirty="0">
                <a:solidFill>
                  <a:schemeClr val="accent6"/>
                </a:solidFill>
              </a:rPr>
              <a:t>Laun + 7.431 kr.</a:t>
            </a:r>
          </a:p>
        </p:txBody>
      </p:sp>
      <p:sp>
        <p:nvSpPr>
          <p:cNvPr id="22" name="Textarammi 21">
            <a:extLst>
              <a:ext uri="{FF2B5EF4-FFF2-40B4-BE49-F238E27FC236}">
                <a16:creationId xmlns:a16="http://schemas.microsoft.com/office/drawing/2014/main" id="{DEE66FC5-6D81-4449-946C-F814E1FE5DE2}"/>
              </a:ext>
            </a:extLst>
          </p:cNvPr>
          <p:cNvSpPr txBox="1"/>
          <p:nvPr/>
        </p:nvSpPr>
        <p:spPr>
          <a:xfrm>
            <a:off x="4801047" y="5481452"/>
            <a:ext cx="2848522" cy="369332"/>
          </a:xfrm>
          <a:prstGeom prst="rect">
            <a:avLst/>
          </a:prstGeom>
          <a:noFill/>
        </p:spPr>
        <p:txBody>
          <a:bodyPr wrap="square" rtlCol="0">
            <a:spAutoFit/>
          </a:bodyPr>
          <a:lstStyle/>
          <a:p>
            <a:r>
              <a:rPr lang="is-IS" b="1" dirty="0">
                <a:solidFill>
                  <a:schemeClr val="accent6"/>
                </a:solidFill>
              </a:rPr>
              <a:t>Aukinn frítími um 29,8 klst</a:t>
            </a:r>
            <a:r>
              <a:rPr lang="is-IS" dirty="0">
                <a:solidFill>
                  <a:schemeClr val="accent6"/>
                </a:solidFill>
              </a:rPr>
              <a:t>.</a:t>
            </a:r>
          </a:p>
        </p:txBody>
      </p:sp>
      <p:sp>
        <p:nvSpPr>
          <p:cNvPr id="24" name="Textarammi 23">
            <a:extLst>
              <a:ext uri="{FF2B5EF4-FFF2-40B4-BE49-F238E27FC236}">
                <a16:creationId xmlns:a16="http://schemas.microsoft.com/office/drawing/2014/main" id="{86290FF1-C569-457F-ABD5-24D0D2D4CAE8}"/>
              </a:ext>
            </a:extLst>
          </p:cNvPr>
          <p:cNvSpPr txBox="1"/>
          <p:nvPr/>
        </p:nvSpPr>
        <p:spPr>
          <a:xfrm>
            <a:off x="4790380" y="5856580"/>
            <a:ext cx="2328252" cy="369332"/>
          </a:xfrm>
          <a:prstGeom prst="rect">
            <a:avLst/>
          </a:prstGeom>
          <a:noFill/>
        </p:spPr>
        <p:txBody>
          <a:bodyPr wrap="square" rtlCol="0">
            <a:spAutoFit/>
          </a:bodyPr>
          <a:lstStyle/>
          <a:p>
            <a:r>
              <a:rPr lang="is-IS" noProof="1"/>
              <a:t>Fjöldi mætinga + 5</a:t>
            </a:r>
          </a:p>
        </p:txBody>
      </p:sp>
      <p:sp>
        <p:nvSpPr>
          <p:cNvPr id="26" name="Textarammi 25">
            <a:extLst>
              <a:ext uri="{FF2B5EF4-FFF2-40B4-BE49-F238E27FC236}">
                <a16:creationId xmlns:a16="http://schemas.microsoft.com/office/drawing/2014/main" id="{BCBC4144-B65C-4837-A278-6BB35A70210F}"/>
              </a:ext>
            </a:extLst>
          </p:cNvPr>
          <p:cNvSpPr txBox="1"/>
          <p:nvPr/>
        </p:nvSpPr>
        <p:spPr>
          <a:xfrm>
            <a:off x="4801046" y="6225912"/>
            <a:ext cx="2848523" cy="369332"/>
          </a:xfrm>
          <a:prstGeom prst="rect">
            <a:avLst/>
          </a:prstGeom>
          <a:noFill/>
        </p:spPr>
        <p:txBody>
          <a:bodyPr wrap="square" rtlCol="0">
            <a:spAutoFit/>
          </a:bodyPr>
          <a:lstStyle/>
          <a:p>
            <a:r>
              <a:rPr lang="is-IS" b="1" dirty="0">
                <a:solidFill>
                  <a:schemeClr val="accent6"/>
                </a:solidFill>
              </a:rPr>
              <a:t>Unnin klst. hækkar um 23%</a:t>
            </a:r>
          </a:p>
        </p:txBody>
      </p:sp>
      <p:sp>
        <p:nvSpPr>
          <p:cNvPr id="27" name="Textarammi 26">
            <a:extLst>
              <a:ext uri="{FF2B5EF4-FFF2-40B4-BE49-F238E27FC236}">
                <a16:creationId xmlns:a16="http://schemas.microsoft.com/office/drawing/2014/main" id="{300C3084-9C71-44D4-B4ED-BF4E1068211F}"/>
              </a:ext>
            </a:extLst>
          </p:cNvPr>
          <p:cNvSpPr txBox="1"/>
          <p:nvPr/>
        </p:nvSpPr>
        <p:spPr>
          <a:xfrm>
            <a:off x="8546788" y="5189588"/>
            <a:ext cx="1796346" cy="369332"/>
          </a:xfrm>
          <a:prstGeom prst="rect">
            <a:avLst/>
          </a:prstGeom>
          <a:noFill/>
        </p:spPr>
        <p:txBody>
          <a:bodyPr wrap="square" rtlCol="0">
            <a:spAutoFit/>
          </a:bodyPr>
          <a:lstStyle/>
          <a:p>
            <a:r>
              <a:rPr lang="is-IS" dirty="0"/>
              <a:t>Laun 435.940</a:t>
            </a:r>
          </a:p>
        </p:txBody>
      </p:sp>
      <p:sp>
        <p:nvSpPr>
          <p:cNvPr id="28" name="Textarammi 27">
            <a:extLst>
              <a:ext uri="{FF2B5EF4-FFF2-40B4-BE49-F238E27FC236}">
                <a16:creationId xmlns:a16="http://schemas.microsoft.com/office/drawing/2014/main" id="{3805124D-3393-4F6E-B77F-A570200B510F}"/>
              </a:ext>
            </a:extLst>
          </p:cNvPr>
          <p:cNvSpPr txBox="1"/>
          <p:nvPr/>
        </p:nvSpPr>
        <p:spPr>
          <a:xfrm>
            <a:off x="8555796" y="5530805"/>
            <a:ext cx="3199114" cy="369332"/>
          </a:xfrm>
          <a:prstGeom prst="rect">
            <a:avLst/>
          </a:prstGeom>
          <a:noFill/>
        </p:spPr>
        <p:txBody>
          <a:bodyPr wrap="square" rtlCol="0">
            <a:spAutoFit/>
          </a:bodyPr>
          <a:lstStyle/>
          <a:p>
            <a:r>
              <a:rPr lang="is-IS" dirty="0"/>
              <a:t>Vinnuframlag 150,2 klst.</a:t>
            </a:r>
          </a:p>
        </p:txBody>
      </p:sp>
      <p:sp>
        <p:nvSpPr>
          <p:cNvPr id="30" name="Textarammi 29">
            <a:extLst>
              <a:ext uri="{FF2B5EF4-FFF2-40B4-BE49-F238E27FC236}">
                <a16:creationId xmlns:a16="http://schemas.microsoft.com/office/drawing/2014/main" id="{2020020D-4298-43C3-90D2-0C8A032A337D}"/>
              </a:ext>
            </a:extLst>
          </p:cNvPr>
          <p:cNvSpPr txBox="1"/>
          <p:nvPr/>
        </p:nvSpPr>
        <p:spPr>
          <a:xfrm>
            <a:off x="8555796" y="6280909"/>
            <a:ext cx="2650982" cy="369332"/>
          </a:xfrm>
          <a:prstGeom prst="rect">
            <a:avLst/>
          </a:prstGeom>
          <a:noFill/>
        </p:spPr>
        <p:txBody>
          <a:bodyPr wrap="square" rtlCol="0">
            <a:spAutoFit/>
          </a:bodyPr>
          <a:lstStyle/>
          <a:p>
            <a:r>
              <a:rPr lang="is-IS" dirty="0"/>
              <a:t>Virði unnina klst. 2.902 kr. </a:t>
            </a:r>
          </a:p>
        </p:txBody>
      </p:sp>
      <p:sp>
        <p:nvSpPr>
          <p:cNvPr id="35" name="Textarammi 34">
            <a:extLst>
              <a:ext uri="{FF2B5EF4-FFF2-40B4-BE49-F238E27FC236}">
                <a16:creationId xmlns:a16="http://schemas.microsoft.com/office/drawing/2014/main" id="{0A2EEFE0-C138-45AD-91B0-07E43D752471}"/>
              </a:ext>
            </a:extLst>
          </p:cNvPr>
          <p:cNvSpPr txBox="1"/>
          <p:nvPr/>
        </p:nvSpPr>
        <p:spPr>
          <a:xfrm>
            <a:off x="8555796" y="5911577"/>
            <a:ext cx="3199114" cy="369332"/>
          </a:xfrm>
          <a:prstGeom prst="rect">
            <a:avLst/>
          </a:prstGeom>
          <a:noFill/>
        </p:spPr>
        <p:txBody>
          <a:bodyPr wrap="square" rtlCol="0">
            <a:spAutoFit/>
          </a:bodyPr>
          <a:lstStyle/>
          <a:p>
            <a:r>
              <a:rPr lang="is-IS" noProof="1"/>
              <a:t>Fjöldi mætinga 20,1</a:t>
            </a:r>
          </a:p>
        </p:txBody>
      </p:sp>
      <p:sp>
        <p:nvSpPr>
          <p:cNvPr id="39" name="Rétthyrningur: Ávöl horn 38">
            <a:extLst>
              <a:ext uri="{FF2B5EF4-FFF2-40B4-BE49-F238E27FC236}">
                <a16:creationId xmlns:a16="http://schemas.microsoft.com/office/drawing/2014/main" id="{53CC7648-235E-4733-970A-F6F7C9FAC81B}"/>
              </a:ext>
            </a:extLst>
          </p:cNvPr>
          <p:cNvSpPr/>
          <p:nvPr/>
        </p:nvSpPr>
        <p:spPr>
          <a:xfrm>
            <a:off x="217020" y="1966263"/>
            <a:ext cx="2801098" cy="2032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1" name="Rétthyrningur: Ávöl horn 40">
            <a:extLst>
              <a:ext uri="{FF2B5EF4-FFF2-40B4-BE49-F238E27FC236}">
                <a16:creationId xmlns:a16="http://schemas.microsoft.com/office/drawing/2014/main" id="{3285E8BA-6E30-4C78-AD12-05B3F5CF55DC}"/>
              </a:ext>
            </a:extLst>
          </p:cNvPr>
          <p:cNvSpPr/>
          <p:nvPr/>
        </p:nvSpPr>
        <p:spPr>
          <a:xfrm>
            <a:off x="9035977" y="2026431"/>
            <a:ext cx="2987001" cy="2032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3" name="Rétthyrningur: Ávöl horn 42">
            <a:extLst>
              <a:ext uri="{FF2B5EF4-FFF2-40B4-BE49-F238E27FC236}">
                <a16:creationId xmlns:a16="http://schemas.microsoft.com/office/drawing/2014/main" id="{717AA724-BFF9-4DA7-A54C-81B6D978EE47}"/>
              </a:ext>
            </a:extLst>
          </p:cNvPr>
          <p:cNvSpPr/>
          <p:nvPr/>
        </p:nvSpPr>
        <p:spPr>
          <a:xfrm>
            <a:off x="210519" y="3851837"/>
            <a:ext cx="2801098" cy="2032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5" name="Rétthyrningur: Ávöl horn 44">
            <a:extLst>
              <a:ext uri="{FF2B5EF4-FFF2-40B4-BE49-F238E27FC236}">
                <a16:creationId xmlns:a16="http://schemas.microsoft.com/office/drawing/2014/main" id="{F457A057-5059-4481-9018-BB11786A6365}"/>
              </a:ext>
            </a:extLst>
          </p:cNvPr>
          <p:cNvSpPr/>
          <p:nvPr/>
        </p:nvSpPr>
        <p:spPr>
          <a:xfrm>
            <a:off x="207543" y="4040093"/>
            <a:ext cx="2801098" cy="2032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7" name="Rétthyrningur: Ávöl horn 46">
            <a:extLst>
              <a:ext uri="{FF2B5EF4-FFF2-40B4-BE49-F238E27FC236}">
                <a16:creationId xmlns:a16="http://schemas.microsoft.com/office/drawing/2014/main" id="{256CF4BF-4A80-4D3D-94E3-81EEB55CD573}"/>
              </a:ext>
            </a:extLst>
          </p:cNvPr>
          <p:cNvSpPr/>
          <p:nvPr/>
        </p:nvSpPr>
        <p:spPr>
          <a:xfrm>
            <a:off x="186636" y="4598891"/>
            <a:ext cx="2801098" cy="2032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9" name="Rétthyrningur: Ávöl horn 48">
            <a:extLst>
              <a:ext uri="{FF2B5EF4-FFF2-40B4-BE49-F238E27FC236}">
                <a16:creationId xmlns:a16="http://schemas.microsoft.com/office/drawing/2014/main" id="{241F66B4-ED59-4A0E-8A18-44F040DB4F4F}"/>
              </a:ext>
            </a:extLst>
          </p:cNvPr>
          <p:cNvSpPr/>
          <p:nvPr/>
        </p:nvSpPr>
        <p:spPr>
          <a:xfrm>
            <a:off x="9034786" y="3943986"/>
            <a:ext cx="3049638" cy="2032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51" name="Rétthyrningur: Ávöl horn 50">
            <a:extLst>
              <a:ext uri="{FF2B5EF4-FFF2-40B4-BE49-F238E27FC236}">
                <a16:creationId xmlns:a16="http://schemas.microsoft.com/office/drawing/2014/main" id="{50EC881F-0AA9-488B-BA24-3E3E378035D6}"/>
              </a:ext>
            </a:extLst>
          </p:cNvPr>
          <p:cNvSpPr/>
          <p:nvPr/>
        </p:nvSpPr>
        <p:spPr>
          <a:xfrm>
            <a:off x="9047153" y="4132733"/>
            <a:ext cx="3049637" cy="18946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53" name="Rétthyrningur: Ávöl horn 52">
            <a:extLst>
              <a:ext uri="{FF2B5EF4-FFF2-40B4-BE49-F238E27FC236}">
                <a16:creationId xmlns:a16="http://schemas.microsoft.com/office/drawing/2014/main" id="{69EDE808-DC7E-4993-9C44-CF6E77057288}"/>
              </a:ext>
            </a:extLst>
          </p:cNvPr>
          <p:cNvSpPr/>
          <p:nvPr/>
        </p:nvSpPr>
        <p:spPr>
          <a:xfrm>
            <a:off x="9046758" y="4674856"/>
            <a:ext cx="3022735" cy="213847"/>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54" name="Sporaskja 53">
            <a:extLst>
              <a:ext uri="{FF2B5EF4-FFF2-40B4-BE49-F238E27FC236}">
                <a16:creationId xmlns:a16="http://schemas.microsoft.com/office/drawing/2014/main" id="{8D7A5B5E-E4C4-407E-816E-D597922B74EA}"/>
              </a:ext>
            </a:extLst>
          </p:cNvPr>
          <p:cNvSpPr/>
          <p:nvPr/>
        </p:nvSpPr>
        <p:spPr>
          <a:xfrm>
            <a:off x="2551953" y="4765025"/>
            <a:ext cx="528070" cy="25903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56" name="Sporaskja 55">
            <a:extLst>
              <a:ext uri="{FF2B5EF4-FFF2-40B4-BE49-F238E27FC236}">
                <a16:creationId xmlns:a16="http://schemas.microsoft.com/office/drawing/2014/main" id="{A5040E4F-A6F8-47F9-9922-DFC141109A58}"/>
              </a:ext>
            </a:extLst>
          </p:cNvPr>
          <p:cNvSpPr/>
          <p:nvPr/>
        </p:nvSpPr>
        <p:spPr>
          <a:xfrm>
            <a:off x="11474436" y="4869247"/>
            <a:ext cx="528070" cy="25903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2" name="Rétthyrningur: Ávöl horn 1">
            <a:extLst>
              <a:ext uri="{FF2B5EF4-FFF2-40B4-BE49-F238E27FC236}">
                <a16:creationId xmlns:a16="http://schemas.microsoft.com/office/drawing/2014/main" id="{78681089-275B-4EF5-B3BD-CE5725E739CC}"/>
              </a:ext>
            </a:extLst>
          </p:cNvPr>
          <p:cNvSpPr/>
          <p:nvPr/>
        </p:nvSpPr>
        <p:spPr>
          <a:xfrm>
            <a:off x="186636" y="2305878"/>
            <a:ext cx="2031778" cy="512029"/>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 name="Rétthyrningur: Ávöl horn 2">
            <a:extLst>
              <a:ext uri="{FF2B5EF4-FFF2-40B4-BE49-F238E27FC236}">
                <a16:creationId xmlns:a16="http://schemas.microsoft.com/office/drawing/2014/main" id="{BC5C5D8F-7114-4AEB-8162-7BA0EC2F244B}"/>
              </a:ext>
            </a:extLst>
          </p:cNvPr>
          <p:cNvSpPr/>
          <p:nvPr/>
        </p:nvSpPr>
        <p:spPr>
          <a:xfrm>
            <a:off x="6103730" y="2346958"/>
            <a:ext cx="2031778" cy="512029"/>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Tree>
    <p:extLst>
      <p:ext uri="{BB962C8B-B14F-4D97-AF65-F5344CB8AC3E}">
        <p14:creationId xmlns:p14="http://schemas.microsoft.com/office/powerpoint/2010/main" val="1116531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6" grpId="0"/>
      <p:bldP spid="18" grpId="0"/>
      <p:bldP spid="20" grpId="0"/>
      <p:bldP spid="22" grpId="0"/>
      <p:bldP spid="24" grpId="0"/>
      <p:bldP spid="26" grpId="0"/>
      <p:bldP spid="27" grpId="0"/>
      <p:bldP spid="28" grpId="0"/>
      <p:bldP spid="30" grpId="0"/>
      <p:bldP spid="35" grpId="0"/>
      <p:bldP spid="43" grpId="0" animBg="1"/>
      <p:bldP spid="45" grpId="0" animBg="1"/>
      <p:bldP spid="47" grpId="0" animBg="1"/>
      <p:bldP spid="49" grpId="0" animBg="1"/>
      <p:bldP spid="51" grpId="0" animBg="1"/>
      <p:bldP spid="53" grpId="0" animBg="1"/>
      <p:bldP spid="54" grpId="0" animBg="1"/>
      <p:bldP spid="56" grpId="0" animBg="1"/>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taðgengill lóðrétts texta 3">
            <a:extLst>
              <a:ext uri="{FF2B5EF4-FFF2-40B4-BE49-F238E27FC236}">
                <a16:creationId xmlns:a16="http://schemas.microsoft.com/office/drawing/2014/main" id="{B1B081B1-572C-4A97-8D74-6861CDAD0CBA}"/>
              </a:ext>
            </a:extLst>
          </p:cNvPr>
          <p:cNvSpPr txBox="1">
            <a:spLocks/>
          </p:cNvSpPr>
          <p:nvPr/>
        </p:nvSpPr>
        <p:spPr>
          <a:xfrm rot="16200000">
            <a:off x="7844583" y="-1134144"/>
            <a:ext cx="558119" cy="3498978"/>
          </a:xfrm>
          <a:prstGeom prst="rect">
            <a:avLst/>
          </a:prstGeom>
        </p:spPr>
        <p:txBody>
          <a:bodyPr vert="eaVert"/>
          <a:lstStyle>
            <a:lvl1pPr marL="0" indent="0" algn="r" defTabSz="914400" rtl="0" eaLnBrk="1" latinLnBrk="0" hangingPunct="1">
              <a:lnSpc>
                <a:spcPct val="90000"/>
              </a:lnSpc>
              <a:spcBef>
                <a:spcPts val="1000"/>
              </a:spcBef>
              <a:buFontTx/>
              <a:buNone/>
              <a:defRPr sz="2400" b="1" i="0" kern="1200">
                <a:solidFill>
                  <a:srgbClr val="092E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is-IS" dirty="0"/>
              <a:t>Verður</a:t>
            </a:r>
          </a:p>
        </p:txBody>
      </p:sp>
      <p:sp>
        <p:nvSpPr>
          <p:cNvPr id="13" name="Textarammi 12">
            <a:extLst>
              <a:ext uri="{FF2B5EF4-FFF2-40B4-BE49-F238E27FC236}">
                <a16:creationId xmlns:a16="http://schemas.microsoft.com/office/drawing/2014/main" id="{9F628088-CF93-4FC9-A800-7C4C4CBA3A64}"/>
              </a:ext>
            </a:extLst>
          </p:cNvPr>
          <p:cNvSpPr txBox="1"/>
          <p:nvPr/>
        </p:nvSpPr>
        <p:spPr>
          <a:xfrm>
            <a:off x="7974547" y="4888377"/>
            <a:ext cx="3040282" cy="1477328"/>
          </a:xfrm>
          <a:prstGeom prst="rect">
            <a:avLst/>
          </a:prstGeom>
          <a:noFill/>
        </p:spPr>
        <p:txBody>
          <a:bodyPr wrap="square" rtlCol="0">
            <a:spAutoFit/>
          </a:bodyPr>
          <a:lstStyle/>
          <a:p>
            <a:r>
              <a:rPr lang="is-IS" b="1" dirty="0">
                <a:solidFill>
                  <a:schemeClr val="accent6"/>
                </a:solidFill>
              </a:rPr>
              <a:t>Aukinn frítími um 29,8 klst. </a:t>
            </a:r>
          </a:p>
          <a:p>
            <a:endParaRPr lang="is-IS" dirty="0">
              <a:solidFill>
                <a:schemeClr val="accent6"/>
              </a:solidFill>
            </a:endParaRPr>
          </a:p>
          <a:p>
            <a:r>
              <a:rPr lang="is-IS" dirty="0">
                <a:solidFill>
                  <a:schemeClr val="accent6"/>
                </a:solidFill>
              </a:rPr>
              <a:t>	</a:t>
            </a:r>
            <a:r>
              <a:rPr lang="is-IS" dirty="0"/>
              <a:t>Vaktaálag 1 + 7 klst.</a:t>
            </a:r>
          </a:p>
          <a:p>
            <a:r>
              <a:rPr lang="is-IS" dirty="0">
                <a:solidFill>
                  <a:schemeClr val="accent6"/>
                </a:solidFill>
              </a:rPr>
              <a:t>	Vaktaálag 2 - 20 klst. </a:t>
            </a:r>
          </a:p>
          <a:p>
            <a:endParaRPr lang="is-IS" dirty="0"/>
          </a:p>
        </p:txBody>
      </p:sp>
      <p:sp>
        <p:nvSpPr>
          <p:cNvPr id="17" name="Textarammi 16">
            <a:extLst>
              <a:ext uri="{FF2B5EF4-FFF2-40B4-BE49-F238E27FC236}">
                <a16:creationId xmlns:a16="http://schemas.microsoft.com/office/drawing/2014/main" id="{E4C79C0C-5E24-4461-9B11-23727704362C}"/>
              </a:ext>
            </a:extLst>
          </p:cNvPr>
          <p:cNvSpPr txBox="1"/>
          <p:nvPr/>
        </p:nvSpPr>
        <p:spPr>
          <a:xfrm>
            <a:off x="5738424" y="4886134"/>
            <a:ext cx="1997507" cy="369332"/>
          </a:xfrm>
          <a:prstGeom prst="rect">
            <a:avLst/>
          </a:prstGeom>
          <a:noFill/>
        </p:spPr>
        <p:txBody>
          <a:bodyPr wrap="square" rtlCol="0">
            <a:spAutoFit/>
          </a:bodyPr>
          <a:lstStyle/>
          <a:p>
            <a:r>
              <a:rPr lang="is-IS" dirty="0"/>
              <a:t>Mæting +5</a:t>
            </a:r>
          </a:p>
        </p:txBody>
      </p:sp>
      <p:sp>
        <p:nvSpPr>
          <p:cNvPr id="19" name="Staðgengill lóðrétts texta 3">
            <a:extLst>
              <a:ext uri="{FF2B5EF4-FFF2-40B4-BE49-F238E27FC236}">
                <a16:creationId xmlns:a16="http://schemas.microsoft.com/office/drawing/2014/main" id="{ED748E9E-F862-4572-9E03-29A94C87BCF2}"/>
              </a:ext>
            </a:extLst>
          </p:cNvPr>
          <p:cNvSpPr txBox="1">
            <a:spLocks/>
          </p:cNvSpPr>
          <p:nvPr/>
        </p:nvSpPr>
        <p:spPr>
          <a:xfrm rot="16200000">
            <a:off x="2285395" y="-1108996"/>
            <a:ext cx="558119" cy="3498978"/>
          </a:xfrm>
          <a:prstGeom prst="rect">
            <a:avLst/>
          </a:prstGeom>
        </p:spPr>
        <p:txBody>
          <a:bodyPr vert="eaVert"/>
          <a:lstStyle>
            <a:lvl1pPr marL="0" indent="0" algn="r" defTabSz="914400" rtl="0" eaLnBrk="1" latinLnBrk="0" hangingPunct="1">
              <a:lnSpc>
                <a:spcPct val="90000"/>
              </a:lnSpc>
              <a:spcBef>
                <a:spcPts val="1000"/>
              </a:spcBef>
              <a:buFontTx/>
              <a:buNone/>
              <a:defRPr sz="2400" b="1" i="0" kern="1200">
                <a:solidFill>
                  <a:srgbClr val="092E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is-IS" dirty="0"/>
              <a:t>Var</a:t>
            </a:r>
          </a:p>
        </p:txBody>
      </p:sp>
      <p:pic>
        <p:nvPicPr>
          <p:cNvPr id="22" name="Mynd 21">
            <a:extLst>
              <a:ext uri="{FF2B5EF4-FFF2-40B4-BE49-F238E27FC236}">
                <a16:creationId xmlns:a16="http://schemas.microsoft.com/office/drawing/2014/main" id="{808C973B-A1DD-4EB2-8FBF-48BB7172F702}"/>
              </a:ext>
            </a:extLst>
          </p:cNvPr>
          <p:cNvPicPr/>
          <p:nvPr/>
        </p:nvPicPr>
        <p:blipFill>
          <a:blip r:embed="rId3"/>
          <a:stretch>
            <a:fillRect/>
          </a:stretch>
        </p:blipFill>
        <p:spPr>
          <a:xfrm>
            <a:off x="6177360" y="868056"/>
            <a:ext cx="5790175" cy="4018077"/>
          </a:xfrm>
          <a:prstGeom prst="rect">
            <a:avLst/>
          </a:prstGeom>
        </p:spPr>
      </p:pic>
      <p:pic>
        <p:nvPicPr>
          <p:cNvPr id="24" name="Mynd 23">
            <a:extLst>
              <a:ext uri="{FF2B5EF4-FFF2-40B4-BE49-F238E27FC236}">
                <a16:creationId xmlns:a16="http://schemas.microsoft.com/office/drawing/2014/main" id="{69DD3021-DA02-4DF3-A66E-7A7B00E93AD4}"/>
              </a:ext>
            </a:extLst>
          </p:cNvPr>
          <p:cNvPicPr>
            <a:picLocks noChangeAspect="1"/>
          </p:cNvPicPr>
          <p:nvPr/>
        </p:nvPicPr>
        <p:blipFill>
          <a:blip r:embed="rId4"/>
          <a:stretch>
            <a:fillRect/>
          </a:stretch>
        </p:blipFill>
        <p:spPr>
          <a:xfrm>
            <a:off x="116427" y="894404"/>
            <a:ext cx="6095517" cy="3932037"/>
          </a:xfrm>
          <a:prstGeom prst="rect">
            <a:avLst/>
          </a:prstGeom>
        </p:spPr>
      </p:pic>
      <p:sp>
        <p:nvSpPr>
          <p:cNvPr id="18" name="Rétthyrningur: Ávöl horn 17">
            <a:extLst>
              <a:ext uri="{FF2B5EF4-FFF2-40B4-BE49-F238E27FC236}">
                <a16:creationId xmlns:a16="http://schemas.microsoft.com/office/drawing/2014/main" id="{D09034CC-A98E-4914-8A80-FB898EA5FA87}"/>
              </a:ext>
            </a:extLst>
          </p:cNvPr>
          <p:cNvSpPr/>
          <p:nvPr/>
        </p:nvSpPr>
        <p:spPr>
          <a:xfrm>
            <a:off x="8874456" y="3264786"/>
            <a:ext cx="711647" cy="398721"/>
          </a:xfrm>
          <a:prstGeom prst="roundRect">
            <a:avLst/>
          </a:prstGeom>
          <a:noFill/>
          <a:ln w="38100">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20" name="Rétthyrningur: Ávöl horn 19">
            <a:extLst>
              <a:ext uri="{FF2B5EF4-FFF2-40B4-BE49-F238E27FC236}">
                <a16:creationId xmlns:a16="http://schemas.microsoft.com/office/drawing/2014/main" id="{EA1D219C-7BEB-4287-877C-A35E32B59EF5}"/>
              </a:ext>
            </a:extLst>
          </p:cNvPr>
          <p:cNvSpPr/>
          <p:nvPr/>
        </p:nvSpPr>
        <p:spPr>
          <a:xfrm>
            <a:off x="9638527" y="1051709"/>
            <a:ext cx="711647" cy="398721"/>
          </a:xfrm>
          <a:prstGeom prst="roundRect">
            <a:avLst/>
          </a:prstGeom>
          <a:noFill/>
          <a:ln w="38100">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21" name="Rétthyrningur: Ávöl horn 20">
            <a:extLst>
              <a:ext uri="{FF2B5EF4-FFF2-40B4-BE49-F238E27FC236}">
                <a16:creationId xmlns:a16="http://schemas.microsoft.com/office/drawing/2014/main" id="{035E46A6-F550-4B69-B184-0BAA0739ABFC}"/>
              </a:ext>
            </a:extLst>
          </p:cNvPr>
          <p:cNvSpPr/>
          <p:nvPr/>
        </p:nvSpPr>
        <p:spPr>
          <a:xfrm>
            <a:off x="8077918" y="1026779"/>
            <a:ext cx="711647" cy="398721"/>
          </a:xfrm>
          <a:prstGeom prst="roundRect">
            <a:avLst/>
          </a:prstGeom>
          <a:noFill/>
          <a:ln w="38100">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23" name="Rétthyrningur: Ávöl horn 22">
            <a:extLst>
              <a:ext uri="{FF2B5EF4-FFF2-40B4-BE49-F238E27FC236}">
                <a16:creationId xmlns:a16="http://schemas.microsoft.com/office/drawing/2014/main" id="{E586AD77-637B-47DC-80AF-4FF04E1F10CF}"/>
              </a:ext>
            </a:extLst>
          </p:cNvPr>
          <p:cNvSpPr/>
          <p:nvPr/>
        </p:nvSpPr>
        <p:spPr>
          <a:xfrm>
            <a:off x="9642261" y="2536463"/>
            <a:ext cx="711647" cy="398721"/>
          </a:xfrm>
          <a:prstGeom prst="roundRect">
            <a:avLst/>
          </a:prstGeom>
          <a:noFill/>
          <a:ln w="38100">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25" name="Sprenging: 8 punkta 24">
            <a:extLst>
              <a:ext uri="{FF2B5EF4-FFF2-40B4-BE49-F238E27FC236}">
                <a16:creationId xmlns:a16="http://schemas.microsoft.com/office/drawing/2014/main" id="{0E8A18B3-EBF1-4F19-86D8-13E68B3E44B4}"/>
              </a:ext>
            </a:extLst>
          </p:cNvPr>
          <p:cNvSpPr/>
          <p:nvPr/>
        </p:nvSpPr>
        <p:spPr>
          <a:xfrm>
            <a:off x="4638650" y="458378"/>
            <a:ext cx="2279139" cy="2192474"/>
          </a:xfrm>
          <a:prstGeom prst="irregularSeal1">
            <a:avLst/>
          </a:prstGeom>
          <a:solidFill>
            <a:srgbClr val="09501E"/>
          </a:solidFill>
          <a:ln>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a:t>Hvaða vaktir fara út?</a:t>
            </a:r>
          </a:p>
        </p:txBody>
      </p:sp>
      <p:sp>
        <p:nvSpPr>
          <p:cNvPr id="26" name="Tólfhyrningur 25">
            <a:extLst>
              <a:ext uri="{FF2B5EF4-FFF2-40B4-BE49-F238E27FC236}">
                <a16:creationId xmlns:a16="http://schemas.microsoft.com/office/drawing/2014/main" id="{74D951A3-52A3-405D-A9B2-3E44689D0065}"/>
              </a:ext>
            </a:extLst>
          </p:cNvPr>
          <p:cNvSpPr/>
          <p:nvPr/>
        </p:nvSpPr>
        <p:spPr>
          <a:xfrm>
            <a:off x="5607170" y="2823863"/>
            <a:ext cx="814942" cy="562676"/>
          </a:xfrm>
          <a:prstGeom prst="dodecagon">
            <a:avLst/>
          </a:prstGeom>
          <a:solidFill>
            <a:srgbClr val="09501E"/>
          </a:solidFill>
          <a:ln>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a:t>32</a:t>
            </a:r>
          </a:p>
        </p:txBody>
      </p:sp>
    </p:spTree>
    <p:extLst>
      <p:ext uri="{BB962C8B-B14F-4D97-AF65-F5344CB8AC3E}">
        <p14:creationId xmlns:p14="http://schemas.microsoft.com/office/powerpoint/2010/main" val="581780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P spid="21" grpId="0" animBg="1"/>
      <p:bldP spid="23" grpId="0" animBg="1"/>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taðgengill lóðrétts texta 3">
            <a:extLst>
              <a:ext uri="{FF2B5EF4-FFF2-40B4-BE49-F238E27FC236}">
                <a16:creationId xmlns:a16="http://schemas.microsoft.com/office/drawing/2014/main" id="{B1B081B1-572C-4A97-8D74-6861CDAD0CBA}"/>
              </a:ext>
            </a:extLst>
          </p:cNvPr>
          <p:cNvSpPr txBox="1">
            <a:spLocks/>
          </p:cNvSpPr>
          <p:nvPr/>
        </p:nvSpPr>
        <p:spPr>
          <a:xfrm rot="16200000">
            <a:off x="7844583" y="-1134144"/>
            <a:ext cx="558119" cy="3498978"/>
          </a:xfrm>
          <a:prstGeom prst="rect">
            <a:avLst/>
          </a:prstGeom>
        </p:spPr>
        <p:txBody>
          <a:bodyPr vert="eaVert"/>
          <a:lstStyle>
            <a:lvl1pPr marL="0" indent="0" algn="r" defTabSz="914400" rtl="0" eaLnBrk="1" latinLnBrk="0" hangingPunct="1">
              <a:lnSpc>
                <a:spcPct val="90000"/>
              </a:lnSpc>
              <a:spcBef>
                <a:spcPts val="1000"/>
              </a:spcBef>
              <a:buFontTx/>
              <a:buNone/>
              <a:defRPr sz="2400" b="1" i="0" kern="1200">
                <a:solidFill>
                  <a:srgbClr val="092E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is-IS" dirty="0"/>
              <a:t>Verður – </a:t>
            </a:r>
            <a:r>
              <a:rPr lang="is-IS" dirty="0">
                <a:solidFill>
                  <a:srgbClr val="F18921"/>
                </a:solidFill>
              </a:rPr>
              <a:t>samsetning 2</a:t>
            </a:r>
          </a:p>
        </p:txBody>
      </p:sp>
      <p:sp>
        <p:nvSpPr>
          <p:cNvPr id="9" name="Textarammi 8">
            <a:extLst>
              <a:ext uri="{FF2B5EF4-FFF2-40B4-BE49-F238E27FC236}">
                <a16:creationId xmlns:a16="http://schemas.microsoft.com/office/drawing/2014/main" id="{9525BA82-C60D-4B42-AB75-FD915CA0DA94}"/>
              </a:ext>
            </a:extLst>
          </p:cNvPr>
          <p:cNvSpPr txBox="1"/>
          <p:nvPr/>
        </p:nvSpPr>
        <p:spPr>
          <a:xfrm>
            <a:off x="8973256" y="4898145"/>
            <a:ext cx="1997507" cy="369332"/>
          </a:xfrm>
          <a:prstGeom prst="rect">
            <a:avLst/>
          </a:prstGeom>
          <a:noFill/>
        </p:spPr>
        <p:txBody>
          <a:bodyPr wrap="square" rtlCol="0">
            <a:spAutoFit/>
          </a:bodyPr>
          <a:lstStyle/>
          <a:p>
            <a:r>
              <a:rPr lang="is-IS" dirty="0"/>
              <a:t>Mæting x20,1</a:t>
            </a:r>
          </a:p>
        </p:txBody>
      </p:sp>
      <p:sp>
        <p:nvSpPr>
          <p:cNvPr id="10" name="Textarammi 9">
            <a:extLst>
              <a:ext uri="{FF2B5EF4-FFF2-40B4-BE49-F238E27FC236}">
                <a16:creationId xmlns:a16="http://schemas.microsoft.com/office/drawing/2014/main" id="{B636174D-909C-4A37-8D48-7863395EC175}"/>
              </a:ext>
            </a:extLst>
          </p:cNvPr>
          <p:cNvSpPr txBox="1"/>
          <p:nvPr/>
        </p:nvSpPr>
        <p:spPr>
          <a:xfrm>
            <a:off x="8973256" y="5267477"/>
            <a:ext cx="2163299" cy="369332"/>
          </a:xfrm>
          <a:prstGeom prst="rect">
            <a:avLst/>
          </a:prstGeom>
          <a:noFill/>
        </p:spPr>
        <p:txBody>
          <a:bodyPr wrap="square" rtlCol="0">
            <a:spAutoFit/>
          </a:bodyPr>
          <a:lstStyle/>
          <a:p>
            <a:r>
              <a:rPr lang="is-IS" dirty="0"/>
              <a:t>Vinnuskylda 156</a:t>
            </a:r>
          </a:p>
        </p:txBody>
      </p:sp>
      <p:sp>
        <p:nvSpPr>
          <p:cNvPr id="11" name="Textarammi 10">
            <a:extLst>
              <a:ext uri="{FF2B5EF4-FFF2-40B4-BE49-F238E27FC236}">
                <a16:creationId xmlns:a16="http://schemas.microsoft.com/office/drawing/2014/main" id="{AA5BFA61-0C6F-4378-8486-479C39B21E7A}"/>
              </a:ext>
            </a:extLst>
          </p:cNvPr>
          <p:cNvSpPr txBox="1"/>
          <p:nvPr/>
        </p:nvSpPr>
        <p:spPr>
          <a:xfrm>
            <a:off x="8973256" y="5616575"/>
            <a:ext cx="3040282" cy="1200329"/>
          </a:xfrm>
          <a:prstGeom prst="rect">
            <a:avLst/>
          </a:prstGeom>
          <a:noFill/>
        </p:spPr>
        <p:txBody>
          <a:bodyPr wrap="square" rtlCol="0">
            <a:spAutoFit/>
          </a:bodyPr>
          <a:lstStyle/>
          <a:p>
            <a:r>
              <a:rPr lang="is-IS" dirty="0"/>
              <a:t>Tímar unnir 150,6</a:t>
            </a:r>
          </a:p>
          <a:p>
            <a:r>
              <a:rPr lang="is-IS" dirty="0"/>
              <a:t>	Vaktaálag 1 35 klst.</a:t>
            </a:r>
          </a:p>
          <a:p>
            <a:r>
              <a:rPr lang="is-IS" dirty="0"/>
              <a:t>	Vaktaálag 2 46 klst. </a:t>
            </a:r>
          </a:p>
          <a:p>
            <a:endParaRPr lang="is-IS" dirty="0"/>
          </a:p>
        </p:txBody>
      </p:sp>
      <p:sp>
        <p:nvSpPr>
          <p:cNvPr id="12" name="Textarammi 11">
            <a:extLst>
              <a:ext uri="{FF2B5EF4-FFF2-40B4-BE49-F238E27FC236}">
                <a16:creationId xmlns:a16="http://schemas.microsoft.com/office/drawing/2014/main" id="{F6FD0065-BFFB-4F98-9226-40A789433260}"/>
              </a:ext>
            </a:extLst>
          </p:cNvPr>
          <p:cNvSpPr txBox="1"/>
          <p:nvPr/>
        </p:nvSpPr>
        <p:spPr>
          <a:xfrm>
            <a:off x="4909862" y="5194301"/>
            <a:ext cx="2163299" cy="369332"/>
          </a:xfrm>
          <a:prstGeom prst="rect">
            <a:avLst/>
          </a:prstGeom>
          <a:noFill/>
        </p:spPr>
        <p:txBody>
          <a:bodyPr wrap="square" rtlCol="0">
            <a:spAutoFit/>
          </a:bodyPr>
          <a:lstStyle/>
          <a:p>
            <a:r>
              <a:rPr lang="is-IS" b="1" dirty="0">
                <a:solidFill>
                  <a:schemeClr val="accent6"/>
                </a:solidFill>
              </a:rPr>
              <a:t>Vinnuskylda - 17,33</a:t>
            </a:r>
          </a:p>
        </p:txBody>
      </p:sp>
      <p:sp>
        <p:nvSpPr>
          <p:cNvPr id="13" name="Textarammi 12">
            <a:extLst>
              <a:ext uri="{FF2B5EF4-FFF2-40B4-BE49-F238E27FC236}">
                <a16:creationId xmlns:a16="http://schemas.microsoft.com/office/drawing/2014/main" id="{9F628088-CF93-4FC9-A800-7C4C4CBA3A64}"/>
              </a:ext>
            </a:extLst>
          </p:cNvPr>
          <p:cNvSpPr txBox="1"/>
          <p:nvPr/>
        </p:nvSpPr>
        <p:spPr>
          <a:xfrm>
            <a:off x="4920242" y="5652088"/>
            <a:ext cx="3040282" cy="1200329"/>
          </a:xfrm>
          <a:prstGeom prst="rect">
            <a:avLst/>
          </a:prstGeom>
          <a:noFill/>
        </p:spPr>
        <p:txBody>
          <a:bodyPr wrap="square" rtlCol="0">
            <a:spAutoFit/>
          </a:bodyPr>
          <a:lstStyle/>
          <a:p>
            <a:r>
              <a:rPr lang="is-IS" b="1" dirty="0">
                <a:solidFill>
                  <a:schemeClr val="accent6"/>
                </a:solidFill>
              </a:rPr>
              <a:t>Aukinn frítími um 29,4 klst. </a:t>
            </a:r>
          </a:p>
          <a:p>
            <a:r>
              <a:rPr lang="is-IS" dirty="0">
                <a:solidFill>
                  <a:schemeClr val="accent6"/>
                </a:solidFill>
              </a:rPr>
              <a:t>	</a:t>
            </a:r>
            <a:r>
              <a:rPr lang="is-IS" dirty="0"/>
              <a:t>Vaktaálag 1 + 1 klst.</a:t>
            </a:r>
          </a:p>
          <a:p>
            <a:r>
              <a:rPr lang="is-IS" dirty="0">
                <a:solidFill>
                  <a:schemeClr val="accent6"/>
                </a:solidFill>
              </a:rPr>
              <a:t>	Vaktaálag 2 - 16 klst. </a:t>
            </a:r>
          </a:p>
          <a:p>
            <a:endParaRPr lang="is-IS" dirty="0"/>
          </a:p>
        </p:txBody>
      </p:sp>
      <p:sp>
        <p:nvSpPr>
          <p:cNvPr id="14" name="Textarammi 13">
            <a:extLst>
              <a:ext uri="{FF2B5EF4-FFF2-40B4-BE49-F238E27FC236}">
                <a16:creationId xmlns:a16="http://schemas.microsoft.com/office/drawing/2014/main" id="{78A7B389-D7DC-4FC6-BC8D-8192EE71023C}"/>
              </a:ext>
            </a:extLst>
          </p:cNvPr>
          <p:cNvSpPr txBox="1"/>
          <p:nvPr/>
        </p:nvSpPr>
        <p:spPr>
          <a:xfrm>
            <a:off x="872771" y="4753133"/>
            <a:ext cx="1997507" cy="369332"/>
          </a:xfrm>
          <a:prstGeom prst="rect">
            <a:avLst/>
          </a:prstGeom>
          <a:noFill/>
        </p:spPr>
        <p:txBody>
          <a:bodyPr wrap="square" rtlCol="0">
            <a:spAutoFit/>
          </a:bodyPr>
          <a:lstStyle/>
          <a:p>
            <a:r>
              <a:rPr lang="is-IS" dirty="0"/>
              <a:t>Mæting x15</a:t>
            </a:r>
          </a:p>
        </p:txBody>
      </p:sp>
      <p:sp>
        <p:nvSpPr>
          <p:cNvPr id="15" name="Textarammi 14">
            <a:extLst>
              <a:ext uri="{FF2B5EF4-FFF2-40B4-BE49-F238E27FC236}">
                <a16:creationId xmlns:a16="http://schemas.microsoft.com/office/drawing/2014/main" id="{67401D40-470D-409D-B0D0-EDB8322B937B}"/>
              </a:ext>
            </a:extLst>
          </p:cNvPr>
          <p:cNvSpPr txBox="1"/>
          <p:nvPr/>
        </p:nvSpPr>
        <p:spPr>
          <a:xfrm>
            <a:off x="872771" y="5122465"/>
            <a:ext cx="2163299" cy="369332"/>
          </a:xfrm>
          <a:prstGeom prst="rect">
            <a:avLst/>
          </a:prstGeom>
          <a:noFill/>
        </p:spPr>
        <p:txBody>
          <a:bodyPr wrap="square" rtlCol="0">
            <a:spAutoFit/>
          </a:bodyPr>
          <a:lstStyle/>
          <a:p>
            <a:r>
              <a:rPr lang="is-IS" dirty="0"/>
              <a:t>Vinnuskylda 173,33</a:t>
            </a:r>
          </a:p>
        </p:txBody>
      </p:sp>
      <p:sp>
        <p:nvSpPr>
          <p:cNvPr id="16" name="Textarammi 15">
            <a:extLst>
              <a:ext uri="{FF2B5EF4-FFF2-40B4-BE49-F238E27FC236}">
                <a16:creationId xmlns:a16="http://schemas.microsoft.com/office/drawing/2014/main" id="{259A498F-D79C-4882-85B4-B5B00DF57DAD}"/>
              </a:ext>
            </a:extLst>
          </p:cNvPr>
          <p:cNvSpPr txBox="1"/>
          <p:nvPr/>
        </p:nvSpPr>
        <p:spPr>
          <a:xfrm>
            <a:off x="872771" y="5471563"/>
            <a:ext cx="3040282" cy="1200329"/>
          </a:xfrm>
          <a:prstGeom prst="rect">
            <a:avLst/>
          </a:prstGeom>
          <a:noFill/>
        </p:spPr>
        <p:txBody>
          <a:bodyPr wrap="square" rtlCol="0">
            <a:spAutoFit/>
          </a:bodyPr>
          <a:lstStyle/>
          <a:p>
            <a:r>
              <a:rPr lang="is-IS" dirty="0"/>
              <a:t>Tímar unnir 180</a:t>
            </a:r>
          </a:p>
          <a:p>
            <a:r>
              <a:rPr lang="is-IS" dirty="0"/>
              <a:t>	Vaktaálag 1 34 klst.</a:t>
            </a:r>
          </a:p>
          <a:p>
            <a:r>
              <a:rPr lang="is-IS" dirty="0"/>
              <a:t>	Vaktaálag 2 62 klst. </a:t>
            </a:r>
          </a:p>
          <a:p>
            <a:endParaRPr lang="is-IS" dirty="0"/>
          </a:p>
        </p:txBody>
      </p:sp>
      <p:sp>
        <p:nvSpPr>
          <p:cNvPr id="17" name="Textarammi 16">
            <a:extLst>
              <a:ext uri="{FF2B5EF4-FFF2-40B4-BE49-F238E27FC236}">
                <a16:creationId xmlns:a16="http://schemas.microsoft.com/office/drawing/2014/main" id="{E4C79C0C-5E24-4461-9B11-23727704362C}"/>
              </a:ext>
            </a:extLst>
          </p:cNvPr>
          <p:cNvSpPr txBox="1"/>
          <p:nvPr/>
        </p:nvSpPr>
        <p:spPr>
          <a:xfrm>
            <a:off x="4909862" y="4788121"/>
            <a:ext cx="1997507" cy="369332"/>
          </a:xfrm>
          <a:prstGeom prst="rect">
            <a:avLst/>
          </a:prstGeom>
          <a:noFill/>
        </p:spPr>
        <p:txBody>
          <a:bodyPr wrap="square" rtlCol="0">
            <a:spAutoFit/>
          </a:bodyPr>
          <a:lstStyle/>
          <a:p>
            <a:r>
              <a:rPr lang="is-IS" dirty="0"/>
              <a:t>Mæting +5</a:t>
            </a:r>
          </a:p>
        </p:txBody>
      </p:sp>
      <p:sp>
        <p:nvSpPr>
          <p:cNvPr id="19" name="Staðgengill lóðrétts texta 3">
            <a:extLst>
              <a:ext uri="{FF2B5EF4-FFF2-40B4-BE49-F238E27FC236}">
                <a16:creationId xmlns:a16="http://schemas.microsoft.com/office/drawing/2014/main" id="{ED748E9E-F862-4572-9E03-29A94C87BCF2}"/>
              </a:ext>
            </a:extLst>
          </p:cNvPr>
          <p:cNvSpPr txBox="1">
            <a:spLocks/>
          </p:cNvSpPr>
          <p:nvPr/>
        </p:nvSpPr>
        <p:spPr>
          <a:xfrm rot="16200000">
            <a:off x="2285395" y="-1108996"/>
            <a:ext cx="558119" cy="3498978"/>
          </a:xfrm>
          <a:prstGeom prst="rect">
            <a:avLst/>
          </a:prstGeom>
        </p:spPr>
        <p:txBody>
          <a:bodyPr vert="eaVert"/>
          <a:lstStyle>
            <a:lvl1pPr marL="0" indent="0" algn="r" defTabSz="914400" rtl="0" eaLnBrk="1" latinLnBrk="0" hangingPunct="1">
              <a:lnSpc>
                <a:spcPct val="90000"/>
              </a:lnSpc>
              <a:spcBef>
                <a:spcPts val="1000"/>
              </a:spcBef>
              <a:buFontTx/>
              <a:buNone/>
              <a:defRPr sz="2400" b="1" i="0" kern="1200">
                <a:solidFill>
                  <a:srgbClr val="092E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is-IS" dirty="0"/>
              <a:t>Var</a:t>
            </a:r>
          </a:p>
        </p:txBody>
      </p:sp>
      <p:pic>
        <p:nvPicPr>
          <p:cNvPr id="24" name="Mynd 23">
            <a:extLst>
              <a:ext uri="{FF2B5EF4-FFF2-40B4-BE49-F238E27FC236}">
                <a16:creationId xmlns:a16="http://schemas.microsoft.com/office/drawing/2014/main" id="{69DD3021-DA02-4DF3-A66E-7A7B00E93AD4}"/>
              </a:ext>
            </a:extLst>
          </p:cNvPr>
          <p:cNvPicPr>
            <a:picLocks noChangeAspect="1"/>
          </p:cNvPicPr>
          <p:nvPr/>
        </p:nvPicPr>
        <p:blipFill>
          <a:blip r:embed="rId3"/>
          <a:stretch>
            <a:fillRect/>
          </a:stretch>
        </p:blipFill>
        <p:spPr>
          <a:xfrm>
            <a:off x="334227" y="804721"/>
            <a:ext cx="5790175" cy="3735070"/>
          </a:xfrm>
          <a:prstGeom prst="rect">
            <a:avLst/>
          </a:prstGeom>
        </p:spPr>
      </p:pic>
      <p:pic>
        <p:nvPicPr>
          <p:cNvPr id="3" name="Mynd 2">
            <a:extLst>
              <a:ext uri="{FF2B5EF4-FFF2-40B4-BE49-F238E27FC236}">
                <a16:creationId xmlns:a16="http://schemas.microsoft.com/office/drawing/2014/main" id="{F8F40292-03AC-4067-A922-2D9A140E91A6}"/>
              </a:ext>
            </a:extLst>
          </p:cNvPr>
          <p:cNvPicPr>
            <a:picLocks noChangeAspect="1"/>
          </p:cNvPicPr>
          <p:nvPr/>
        </p:nvPicPr>
        <p:blipFill>
          <a:blip r:embed="rId4"/>
          <a:stretch>
            <a:fillRect/>
          </a:stretch>
        </p:blipFill>
        <p:spPr>
          <a:xfrm>
            <a:off x="6185082" y="873847"/>
            <a:ext cx="5885449" cy="3825819"/>
          </a:xfrm>
          <a:prstGeom prst="rect">
            <a:avLst/>
          </a:prstGeom>
        </p:spPr>
      </p:pic>
    </p:spTree>
    <p:extLst>
      <p:ext uri="{BB962C8B-B14F-4D97-AF65-F5344CB8AC3E}">
        <p14:creationId xmlns:p14="http://schemas.microsoft.com/office/powerpoint/2010/main" val="3031789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P spid="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ynd 2">
            <a:extLst>
              <a:ext uri="{FF2B5EF4-FFF2-40B4-BE49-F238E27FC236}">
                <a16:creationId xmlns:a16="http://schemas.microsoft.com/office/drawing/2014/main" id="{4EE28D4B-8DF0-483E-9CE1-D768F41B4038}"/>
              </a:ext>
            </a:extLst>
          </p:cNvPr>
          <p:cNvPicPr>
            <a:picLocks noChangeAspect="1"/>
          </p:cNvPicPr>
          <p:nvPr/>
        </p:nvPicPr>
        <p:blipFill>
          <a:blip r:embed="rId3"/>
          <a:stretch>
            <a:fillRect/>
          </a:stretch>
        </p:blipFill>
        <p:spPr>
          <a:xfrm>
            <a:off x="5966983" y="894897"/>
            <a:ext cx="6191295" cy="4314857"/>
          </a:xfrm>
          <a:prstGeom prst="rect">
            <a:avLst/>
          </a:prstGeom>
        </p:spPr>
      </p:pic>
      <p:pic>
        <p:nvPicPr>
          <p:cNvPr id="34" name="Mynd 33">
            <a:extLst>
              <a:ext uri="{FF2B5EF4-FFF2-40B4-BE49-F238E27FC236}">
                <a16:creationId xmlns:a16="http://schemas.microsoft.com/office/drawing/2014/main" id="{48005BBD-24B9-40B2-B608-ACF92F4A4D17}"/>
              </a:ext>
            </a:extLst>
          </p:cNvPr>
          <p:cNvPicPr/>
          <p:nvPr/>
        </p:nvPicPr>
        <p:blipFill>
          <a:blip r:embed="rId4"/>
          <a:stretch>
            <a:fillRect/>
          </a:stretch>
        </p:blipFill>
        <p:spPr>
          <a:xfrm>
            <a:off x="222996" y="906252"/>
            <a:ext cx="5731510" cy="4117809"/>
          </a:xfrm>
          <a:prstGeom prst="rect">
            <a:avLst/>
          </a:prstGeom>
        </p:spPr>
      </p:pic>
      <p:sp>
        <p:nvSpPr>
          <p:cNvPr id="4" name="Staðgengill lóðrétts texta 3">
            <a:extLst>
              <a:ext uri="{FF2B5EF4-FFF2-40B4-BE49-F238E27FC236}">
                <a16:creationId xmlns:a16="http://schemas.microsoft.com/office/drawing/2014/main" id="{88224E9D-1A3B-4FB7-9649-AC3795D283D9}"/>
              </a:ext>
            </a:extLst>
          </p:cNvPr>
          <p:cNvSpPr>
            <a:spLocks noGrp="1"/>
          </p:cNvSpPr>
          <p:nvPr>
            <p:ph type="body" orient="vert" sz="quarter" idx="10"/>
          </p:nvPr>
        </p:nvSpPr>
        <p:spPr>
          <a:xfrm rot="16200000">
            <a:off x="3146089" y="-1595358"/>
            <a:ext cx="558119" cy="4554538"/>
          </a:xfrm>
        </p:spPr>
        <p:txBody>
          <a:bodyPr/>
          <a:lstStyle/>
          <a:p>
            <a:pPr algn="l"/>
            <a:r>
              <a:rPr lang="is-IS" dirty="0"/>
              <a:t>Laun voru </a:t>
            </a:r>
          </a:p>
        </p:txBody>
      </p:sp>
      <p:sp>
        <p:nvSpPr>
          <p:cNvPr id="11" name="Staðgengill lóðrétts texta 3">
            <a:extLst>
              <a:ext uri="{FF2B5EF4-FFF2-40B4-BE49-F238E27FC236}">
                <a16:creationId xmlns:a16="http://schemas.microsoft.com/office/drawing/2014/main" id="{5C5631EE-D65E-4221-A473-B54F05915D15}"/>
              </a:ext>
            </a:extLst>
          </p:cNvPr>
          <p:cNvSpPr txBox="1">
            <a:spLocks/>
          </p:cNvSpPr>
          <p:nvPr/>
        </p:nvSpPr>
        <p:spPr>
          <a:xfrm rot="16200000">
            <a:off x="7465731" y="-532355"/>
            <a:ext cx="558119" cy="2288400"/>
          </a:xfrm>
          <a:prstGeom prst="rect">
            <a:avLst/>
          </a:prstGeom>
        </p:spPr>
        <p:txBody>
          <a:bodyPr vert="eaVert"/>
          <a:lstStyle>
            <a:lvl1pPr marL="0" indent="0" algn="r" defTabSz="914400" rtl="0" eaLnBrk="1" latinLnBrk="0" hangingPunct="1">
              <a:lnSpc>
                <a:spcPct val="90000"/>
              </a:lnSpc>
              <a:spcBef>
                <a:spcPts val="1000"/>
              </a:spcBef>
              <a:buFontTx/>
              <a:buNone/>
              <a:defRPr sz="2400" b="1" i="0" kern="1200">
                <a:solidFill>
                  <a:srgbClr val="092E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is-IS" dirty="0"/>
              <a:t>Laun verða </a:t>
            </a:r>
          </a:p>
        </p:txBody>
      </p:sp>
      <p:sp>
        <p:nvSpPr>
          <p:cNvPr id="12" name="Textarammi 11">
            <a:extLst>
              <a:ext uri="{FF2B5EF4-FFF2-40B4-BE49-F238E27FC236}">
                <a16:creationId xmlns:a16="http://schemas.microsoft.com/office/drawing/2014/main" id="{4BDA5033-8588-4F09-B877-BA0DA137C1D7}"/>
              </a:ext>
            </a:extLst>
          </p:cNvPr>
          <p:cNvSpPr txBox="1"/>
          <p:nvPr/>
        </p:nvSpPr>
        <p:spPr>
          <a:xfrm>
            <a:off x="797442" y="4991986"/>
            <a:ext cx="1796346" cy="369332"/>
          </a:xfrm>
          <a:prstGeom prst="rect">
            <a:avLst/>
          </a:prstGeom>
          <a:noFill/>
        </p:spPr>
        <p:txBody>
          <a:bodyPr wrap="square" rtlCol="0">
            <a:spAutoFit/>
          </a:bodyPr>
          <a:lstStyle/>
          <a:p>
            <a:r>
              <a:rPr lang="is-IS" dirty="0"/>
              <a:t>Laun 428.509</a:t>
            </a:r>
          </a:p>
        </p:txBody>
      </p:sp>
      <p:sp>
        <p:nvSpPr>
          <p:cNvPr id="14" name="Textarammi 13">
            <a:extLst>
              <a:ext uri="{FF2B5EF4-FFF2-40B4-BE49-F238E27FC236}">
                <a16:creationId xmlns:a16="http://schemas.microsoft.com/office/drawing/2014/main" id="{D6388839-0976-413A-AA64-C8CB0672F23A}"/>
              </a:ext>
            </a:extLst>
          </p:cNvPr>
          <p:cNvSpPr txBox="1"/>
          <p:nvPr/>
        </p:nvSpPr>
        <p:spPr>
          <a:xfrm>
            <a:off x="797442" y="5389314"/>
            <a:ext cx="2328252" cy="369332"/>
          </a:xfrm>
          <a:prstGeom prst="rect">
            <a:avLst/>
          </a:prstGeom>
          <a:noFill/>
        </p:spPr>
        <p:txBody>
          <a:bodyPr wrap="square" rtlCol="0">
            <a:spAutoFit/>
          </a:bodyPr>
          <a:lstStyle/>
          <a:p>
            <a:r>
              <a:rPr lang="is-IS" dirty="0"/>
              <a:t>Vinnuframlag 180 klst.</a:t>
            </a:r>
          </a:p>
        </p:txBody>
      </p:sp>
      <p:sp>
        <p:nvSpPr>
          <p:cNvPr id="16" name="Textarammi 15">
            <a:extLst>
              <a:ext uri="{FF2B5EF4-FFF2-40B4-BE49-F238E27FC236}">
                <a16:creationId xmlns:a16="http://schemas.microsoft.com/office/drawing/2014/main" id="{917681EA-3BAC-46B6-83D4-B788178EFDC1}"/>
              </a:ext>
            </a:extLst>
          </p:cNvPr>
          <p:cNvSpPr txBox="1"/>
          <p:nvPr/>
        </p:nvSpPr>
        <p:spPr>
          <a:xfrm>
            <a:off x="797442" y="5786642"/>
            <a:ext cx="2328252" cy="369332"/>
          </a:xfrm>
          <a:prstGeom prst="rect">
            <a:avLst/>
          </a:prstGeom>
          <a:noFill/>
        </p:spPr>
        <p:txBody>
          <a:bodyPr wrap="square" rtlCol="0">
            <a:spAutoFit/>
          </a:bodyPr>
          <a:lstStyle/>
          <a:p>
            <a:r>
              <a:rPr lang="is-IS" noProof="1"/>
              <a:t>Fjöldi mætinga 15</a:t>
            </a:r>
          </a:p>
        </p:txBody>
      </p:sp>
      <p:sp>
        <p:nvSpPr>
          <p:cNvPr id="18" name="Textarammi 17">
            <a:extLst>
              <a:ext uri="{FF2B5EF4-FFF2-40B4-BE49-F238E27FC236}">
                <a16:creationId xmlns:a16="http://schemas.microsoft.com/office/drawing/2014/main" id="{3E5C722F-AB63-4F37-9C71-47ED25FA3F5D}"/>
              </a:ext>
            </a:extLst>
          </p:cNvPr>
          <p:cNvSpPr txBox="1"/>
          <p:nvPr/>
        </p:nvSpPr>
        <p:spPr>
          <a:xfrm>
            <a:off x="749630" y="6234515"/>
            <a:ext cx="2650982" cy="369332"/>
          </a:xfrm>
          <a:prstGeom prst="rect">
            <a:avLst/>
          </a:prstGeom>
          <a:noFill/>
        </p:spPr>
        <p:txBody>
          <a:bodyPr wrap="square" rtlCol="0">
            <a:spAutoFit/>
          </a:bodyPr>
          <a:lstStyle/>
          <a:p>
            <a:r>
              <a:rPr lang="is-IS" dirty="0"/>
              <a:t>Virði unnina klst. 2.380 kr. </a:t>
            </a:r>
          </a:p>
        </p:txBody>
      </p:sp>
      <p:sp>
        <p:nvSpPr>
          <p:cNvPr id="20" name="Textarammi 19">
            <a:extLst>
              <a:ext uri="{FF2B5EF4-FFF2-40B4-BE49-F238E27FC236}">
                <a16:creationId xmlns:a16="http://schemas.microsoft.com/office/drawing/2014/main" id="{777FE9F0-CF00-44E7-8C67-F7F016CCC201}"/>
              </a:ext>
            </a:extLst>
          </p:cNvPr>
          <p:cNvSpPr txBox="1"/>
          <p:nvPr/>
        </p:nvSpPr>
        <p:spPr>
          <a:xfrm>
            <a:off x="4804244" y="5096428"/>
            <a:ext cx="1796346" cy="369332"/>
          </a:xfrm>
          <a:prstGeom prst="rect">
            <a:avLst/>
          </a:prstGeom>
          <a:noFill/>
        </p:spPr>
        <p:txBody>
          <a:bodyPr wrap="square" rtlCol="0">
            <a:spAutoFit/>
          </a:bodyPr>
          <a:lstStyle/>
          <a:p>
            <a:r>
              <a:rPr lang="is-IS" b="1" dirty="0">
                <a:solidFill>
                  <a:schemeClr val="accent6"/>
                </a:solidFill>
              </a:rPr>
              <a:t>Laun + 7.435 kr.</a:t>
            </a:r>
          </a:p>
        </p:txBody>
      </p:sp>
      <p:sp>
        <p:nvSpPr>
          <p:cNvPr id="22" name="Textarammi 21">
            <a:extLst>
              <a:ext uri="{FF2B5EF4-FFF2-40B4-BE49-F238E27FC236}">
                <a16:creationId xmlns:a16="http://schemas.microsoft.com/office/drawing/2014/main" id="{DEE66FC5-6D81-4449-946C-F814E1FE5DE2}"/>
              </a:ext>
            </a:extLst>
          </p:cNvPr>
          <p:cNvSpPr txBox="1"/>
          <p:nvPr/>
        </p:nvSpPr>
        <p:spPr>
          <a:xfrm>
            <a:off x="4801046" y="5481452"/>
            <a:ext cx="2784497" cy="369332"/>
          </a:xfrm>
          <a:prstGeom prst="rect">
            <a:avLst/>
          </a:prstGeom>
          <a:noFill/>
        </p:spPr>
        <p:txBody>
          <a:bodyPr wrap="square" rtlCol="0">
            <a:spAutoFit/>
          </a:bodyPr>
          <a:lstStyle/>
          <a:p>
            <a:r>
              <a:rPr lang="is-IS" b="1" dirty="0">
                <a:solidFill>
                  <a:schemeClr val="accent6"/>
                </a:solidFill>
              </a:rPr>
              <a:t>Aukinn frítími um 29,4 klst.</a:t>
            </a:r>
          </a:p>
        </p:txBody>
      </p:sp>
      <p:sp>
        <p:nvSpPr>
          <p:cNvPr id="24" name="Textarammi 23">
            <a:extLst>
              <a:ext uri="{FF2B5EF4-FFF2-40B4-BE49-F238E27FC236}">
                <a16:creationId xmlns:a16="http://schemas.microsoft.com/office/drawing/2014/main" id="{86290FF1-C569-457F-ABD5-24D0D2D4CAE8}"/>
              </a:ext>
            </a:extLst>
          </p:cNvPr>
          <p:cNvSpPr txBox="1"/>
          <p:nvPr/>
        </p:nvSpPr>
        <p:spPr>
          <a:xfrm>
            <a:off x="4790380" y="5856580"/>
            <a:ext cx="2328252" cy="369332"/>
          </a:xfrm>
          <a:prstGeom prst="rect">
            <a:avLst/>
          </a:prstGeom>
          <a:noFill/>
        </p:spPr>
        <p:txBody>
          <a:bodyPr wrap="square" rtlCol="0">
            <a:spAutoFit/>
          </a:bodyPr>
          <a:lstStyle/>
          <a:p>
            <a:r>
              <a:rPr lang="is-IS" noProof="1"/>
              <a:t>Fjöldi mætinga + 5,1</a:t>
            </a:r>
          </a:p>
        </p:txBody>
      </p:sp>
      <p:sp>
        <p:nvSpPr>
          <p:cNvPr id="26" name="Textarammi 25">
            <a:extLst>
              <a:ext uri="{FF2B5EF4-FFF2-40B4-BE49-F238E27FC236}">
                <a16:creationId xmlns:a16="http://schemas.microsoft.com/office/drawing/2014/main" id="{BCBC4144-B65C-4837-A278-6BB35A70210F}"/>
              </a:ext>
            </a:extLst>
          </p:cNvPr>
          <p:cNvSpPr txBox="1"/>
          <p:nvPr/>
        </p:nvSpPr>
        <p:spPr>
          <a:xfrm>
            <a:off x="4801046" y="6225912"/>
            <a:ext cx="3030989" cy="369332"/>
          </a:xfrm>
          <a:prstGeom prst="rect">
            <a:avLst/>
          </a:prstGeom>
          <a:noFill/>
        </p:spPr>
        <p:txBody>
          <a:bodyPr wrap="square" rtlCol="0">
            <a:spAutoFit/>
          </a:bodyPr>
          <a:lstStyle/>
          <a:p>
            <a:r>
              <a:rPr lang="is-IS" b="1" dirty="0">
                <a:solidFill>
                  <a:schemeClr val="accent6"/>
                </a:solidFill>
              </a:rPr>
              <a:t>Unnin klst. hækkar um 23,2%</a:t>
            </a:r>
          </a:p>
        </p:txBody>
      </p:sp>
      <p:sp>
        <p:nvSpPr>
          <p:cNvPr id="27" name="Textarammi 26">
            <a:extLst>
              <a:ext uri="{FF2B5EF4-FFF2-40B4-BE49-F238E27FC236}">
                <a16:creationId xmlns:a16="http://schemas.microsoft.com/office/drawing/2014/main" id="{300C3084-9C71-44D4-B4ED-BF4E1068211F}"/>
              </a:ext>
            </a:extLst>
          </p:cNvPr>
          <p:cNvSpPr txBox="1"/>
          <p:nvPr/>
        </p:nvSpPr>
        <p:spPr>
          <a:xfrm>
            <a:off x="8546788" y="5189588"/>
            <a:ext cx="1796346" cy="369332"/>
          </a:xfrm>
          <a:prstGeom prst="rect">
            <a:avLst/>
          </a:prstGeom>
          <a:noFill/>
        </p:spPr>
        <p:txBody>
          <a:bodyPr wrap="square" rtlCol="0">
            <a:spAutoFit/>
          </a:bodyPr>
          <a:lstStyle/>
          <a:p>
            <a:r>
              <a:rPr lang="is-IS" dirty="0"/>
              <a:t>Laun 435.944</a:t>
            </a:r>
          </a:p>
        </p:txBody>
      </p:sp>
      <p:sp>
        <p:nvSpPr>
          <p:cNvPr id="28" name="Textarammi 27">
            <a:extLst>
              <a:ext uri="{FF2B5EF4-FFF2-40B4-BE49-F238E27FC236}">
                <a16:creationId xmlns:a16="http://schemas.microsoft.com/office/drawing/2014/main" id="{3805124D-3393-4F6E-B77F-A570200B510F}"/>
              </a:ext>
            </a:extLst>
          </p:cNvPr>
          <p:cNvSpPr txBox="1"/>
          <p:nvPr/>
        </p:nvSpPr>
        <p:spPr>
          <a:xfrm>
            <a:off x="8555796" y="5558920"/>
            <a:ext cx="3199114" cy="369332"/>
          </a:xfrm>
          <a:prstGeom prst="rect">
            <a:avLst/>
          </a:prstGeom>
          <a:noFill/>
        </p:spPr>
        <p:txBody>
          <a:bodyPr wrap="square" rtlCol="0">
            <a:spAutoFit/>
          </a:bodyPr>
          <a:lstStyle/>
          <a:p>
            <a:r>
              <a:rPr lang="is-IS" dirty="0"/>
              <a:t>Vinnuframlag 150,6 klst.</a:t>
            </a:r>
          </a:p>
        </p:txBody>
      </p:sp>
      <p:sp>
        <p:nvSpPr>
          <p:cNvPr id="30" name="Textarammi 29">
            <a:extLst>
              <a:ext uri="{FF2B5EF4-FFF2-40B4-BE49-F238E27FC236}">
                <a16:creationId xmlns:a16="http://schemas.microsoft.com/office/drawing/2014/main" id="{2020020D-4298-43C3-90D2-0C8A032A337D}"/>
              </a:ext>
            </a:extLst>
          </p:cNvPr>
          <p:cNvSpPr txBox="1"/>
          <p:nvPr/>
        </p:nvSpPr>
        <p:spPr>
          <a:xfrm>
            <a:off x="8555796" y="6280909"/>
            <a:ext cx="2650982" cy="369332"/>
          </a:xfrm>
          <a:prstGeom prst="rect">
            <a:avLst/>
          </a:prstGeom>
          <a:noFill/>
        </p:spPr>
        <p:txBody>
          <a:bodyPr wrap="square" rtlCol="0">
            <a:spAutoFit/>
          </a:bodyPr>
          <a:lstStyle/>
          <a:p>
            <a:r>
              <a:rPr lang="is-IS" dirty="0"/>
              <a:t>Virði unnina klst. 2.894 kr. </a:t>
            </a:r>
          </a:p>
        </p:txBody>
      </p:sp>
      <p:sp>
        <p:nvSpPr>
          <p:cNvPr id="35" name="Textarammi 34">
            <a:extLst>
              <a:ext uri="{FF2B5EF4-FFF2-40B4-BE49-F238E27FC236}">
                <a16:creationId xmlns:a16="http://schemas.microsoft.com/office/drawing/2014/main" id="{0A2EEFE0-C138-45AD-91B0-07E43D752471}"/>
              </a:ext>
            </a:extLst>
          </p:cNvPr>
          <p:cNvSpPr txBox="1"/>
          <p:nvPr/>
        </p:nvSpPr>
        <p:spPr>
          <a:xfrm>
            <a:off x="8555796" y="5911577"/>
            <a:ext cx="3199114" cy="369332"/>
          </a:xfrm>
          <a:prstGeom prst="rect">
            <a:avLst/>
          </a:prstGeom>
          <a:noFill/>
        </p:spPr>
        <p:txBody>
          <a:bodyPr wrap="square" rtlCol="0">
            <a:spAutoFit/>
          </a:bodyPr>
          <a:lstStyle/>
          <a:p>
            <a:r>
              <a:rPr lang="is-IS" noProof="1"/>
              <a:t>Fjöldi mætinga 20,1</a:t>
            </a:r>
          </a:p>
        </p:txBody>
      </p:sp>
      <p:sp>
        <p:nvSpPr>
          <p:cNvPr id="39" name="Rétthyrningur: Ávöl horn 38">
            <a:extLst>
              <a:ext uri="{FF2B5EF4-FFF2-40B4-BE49-F238E27FC236}">
                <a16:creationId xmlns:a16="http://schemas.microsoft.com/office/drawing/2014/main" id="{53CC7648-235E-4733-970A-F6F7C9FAC81B}"/>
              </a:ext>
            </a:extLst>
          </p:cNvPr>
          <p:cNvSpPr/>
          <p:nvPr/>
        </p:nvSpPr>
        <p:spPr>
          <a:xfrm>
            <a:off x="217020" y="1966263"/>
            <a:ext cx="2801098" cy="2032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1" name="Rétthyrningur: Ávöl horn 40">
            <a:extLst>
              <a:ext uri="{FF2B5EF4-FFF2-40B4-BE49-F238E27FC236}">
                <a16:creationId xmlns:a16="http://schemas.microsoft.com/office/drawing/2014/main" id="{3285E8BA-6E30-4C78-AD12-05B3F5CF55DC}"/>
              </a:ext>
            </a:extLst>
          </p:cNvPr>
          <p:cNvSpPr/>
          <p:nvPr/>
        </p:nvSpPr>
        <p:spPr>
          <a:xfrm>
            <a:off x="9076921" y="2026431"/>
            <a:ext cx="2987001" cy="2032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3" name="Rétthyrningur: Ávöl horn 42">
            <a:extLst>
              <a:ext uri="{FF2B5EF4-FFF2-40B4-BE49-F238E27FC236}">
                <a16:creationId xmlns:a16="http://schemas.microsoft.com/office/drawing/2014/main" id="{717AA724-BFF9-4DA7-A54C-81B6D978EE47}"/>
              </a:ext>
            </a:extLst>
          </p:cNvPr>
          <p:cNvSpPr/>
          <p:nvPr/>
        </p:nvSpPr>
        <p:spPr>
          <a:xfrm>
            <a:off x="210519" y="3851837"/>
            <a:ext cx="2801098" cy="2032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5" name="Rétthyrningur: Ávöl horn 44">
            <a:extLst>
              <a:ext uri="{FF2B5EF4-FFF2-40B4-BE49-F238E27FC236}">
                <a16:creationId xmlns:a16="http://schemas.microsoft.com/office/drawing/2014/main" id="{F457A057-5059-4481-9018-BB11786A6365}"/>
              </a:ext>
            </a:extLst>
          </p:cNvPr>
          <p:cNvSpPr/>
          <p:nvPr/>
        </p:nvSpPr>
        <p:spPr>
          <a:xfrm>
            <a:off x="207543" y="4040093"/>
            <a:ext cx="2801098" cy="2032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7" name="Rétthyrningur: Ávöl horn 46">
            <a:extLst>
              <a:ext uri="{FF2B5EF4-FFF2-40B4-BE49-F238E27FC236}">
                <a16:creationId xmlns:a16="http://schemas.microsoft.com/office/drawing/2014/main" id="{256CF4BF-4A80-4D3D-94E3-81EEB55CD573}"/>
              </a:ext>
            </a:extLst>
          </p:cNvPr>
          <p:cNvSpPr/>
          <p:nvPr/>
        </p:nvSpPr>
        <p:spPr>
          <a:xfrm>
            <a:off x="186636" y="4598891"/>
            <a:ext cx="2801098" cy="2032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9" name="Rétthyrningur: Ávöl horn 48">
            <a:extLst>
              <a:ext uri="{FF2B5EF4-FFF2-40B4-BE49-F238E27FC236}">
                <a16:creationId xmlns:a16="http://schemas.microsoft.com/office/drawing/2014/main" id="{241F66B4-ED59-4A0E-8A18-44F040DB4F4F}"/>
              </a:ext>
            </a:extLst>
          </p:cNvPr>
          <p:cNvSpPr/>
          <p:nvPr/>
        </p:nvSpPr>
        <p:spPr>
          <a:xfrm>
            <a:off x="9041610" y="4046346"/>
            <a:ext cx="3049638" cy="2032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51" name="Rétthyrningur: Ávöl horn 50">
            <a:extLst>
              <a:ext uri="{FF2B5EF4-FFF2-40B4-BE49-F238E27FC236}">
                <a16:creationId xmlns:a16="http://schemas.microsoft.com/office/drawing/2014/main" id="{50EC881F-0AA9-488B-BA24-3E3E378035D6}"/>
              </a:ext>
            </a:extLst>
          </p:cNvPr>
          <p:cNvSpPr/>
          <p:nvPr/>
        </p:nvSpPr>
        <p:spPr>
          <a:xfrm>
            <a:off x="9047153" y="4269213"/>
            <a:ext cx="3049637" cy="18946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53" name="Rétthyrningur: Ávöl horn 52">
            <a:extLst>
              <a:ext uri="{FF2B5EF4-FFF2-40B4-BE49-F238E27FC236}">
                <a16:creationId xmlns:a16="http://schemas.microsoft.com/office/drawing/2014/main" id="{69EDE808-DC7E-4993-9C44-CF6E77057288}"/>
              </a:ext>
            </a:extLst>
          </p:cNvPr>
          <p:cNvSpPr/>
          <p:nvPr/>
        </p:nvSpPr>
        <p:spPr>
          <a:xfrm>
            <a:off x="9046758" y="4824984"/>
            <a:ext cx="3022735" cy="213847"/>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54" name="Sporaskja 53">
            <a:extLst>
              <a:ext uri="{FF2B5EF4-FFF2-40B4-BE49-F238E27FC236}">
                <a16:creationId xmlns:a16="http://schemas.microsoft.com/office/drawing/2014/main" id="{8D7A5B5E-E4C4-407E-816E-D597922B74EA}"/>
              </a:ext>
            </a:extLst>
          </p:cNvPr>
          <p:cNvSpPr/>
          <p:nvPr/>
        </p:nvSpPr>
        <p:spPr>
          <a:xfrm>
            <a:off x="2551953" y="4765025"/>
            <a:ext cx="528070" cy="25903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56" name="Sporaskja 55">
            <a:extLst>
              <a:ext uri="{FF2B5EF4-FFF2-40B4-BE49-F238E27FC236}">
                <a16:creationId xmlns:a16="http://schemas.microsoft.com/office/drawing/2014/main" id="{A5040E4F-A6F8-47F9-9922-DFC141109A58}"/>
              </a:ext>
            </a:extLst>
          </p:cNvPr>
          <p:cNvSpPr/>
          <p:nvPr/>
        </p:nvSpPr>
        <p:spPr>
          <a:xfrm>
            <a:off x="11597268" y="5026199"/>
            <a:ext cx="528070" cy="25903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2" name="Rétthyrningur: Ávöl horn 1">
            <a:extLst>
              <a:ext uri="{FF2B5EF4-FFF2-40B4-BE49-F238E27FC236}">
                <a16:creationId xmlns:a16="http://schemas.microsoft.com/office/drawing/2014/main" id="{82F00376-9FBD-4982-AEEF-9248FB6FEC4D}"/>
              </a:ext>
            </a:extLst>
          </p:cNvPr>
          <p:cNvSpPr/>
          <p:nvPr/>
        </p:nvSpPr>
        <p:spPr>
          <a:xfrm>
            <a:off x="186636" y="2329732"/>
            <a:ext cx="2023827" cy="48817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5" name="Rétthyrningur: Ávöl horn 4">
            <a:extLst>
              <a:ext uri="{FF2B5EF4-FFF2-40B4-BE49-F238E27FC236}">
                <a16:creationId xmlns:a16="http://schemas.microsoft.com/office/drawing/2014/main" id="{708A743B-B3C1-4E12-89AB-23D26C5B0E23}"/>
              </a:ext>
            </a:extLst>
          </p:cNvPr>
          <p:cNvSpPr/>
          <p:nvPr/>
        </p:nvSpPr>
        <p:spPr>
          <a:xfrm>
            <a:off x="5976508" y="2442376"/>
            <a:ext cx="2023827" cy="48817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Tree>
    <p:extLst>
      <p:ext uri="{BB962C8B-B14F-4D97-AF65-F5344CB8AC3E}">
        <p14:creationId xmlns:p14="http://schemas.microsoft.com/office/powerpoint/2010/main" val="2414326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3"/>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6" grpId="0"/>
      <p:bldP spid="18" grpId="0"/>
      <p:bldP spid="20" grpId="0"/>
      <p:bldP spid="22" grpId="0"/>
      <p:bldP spid="24" grpId="0"/>
      <p:bldP spid="26" grpId="0"/>
      <p:bldP spid="27" grpId="0"/>
      <p:bldP spid="28" grpId="0"/>
      <p:bldP spid="30" grpId="0"/>
      <p:bldP spid="35" grpId="0"/>
      <p:bldP spid="43" grpId="0" animBg="1"/>
      <p:bldP spid="45" grpId="0" animBg="1"/>
      <p:bldP spid="47" grpId="0" animBg="1"/>
      <p:bldP spid="49" grpId="0" animBg="1"/>
      <p:bldP spid="51" grpId="0" animBg="1"/>
      <p:bldP spid="53" grpId="0" animBg="1"/>
      <p:bldP spid="54" grpId="0" animBg="1"/>
      <p:bldP spid="56" grpId="0" animBg="1"/>
      <p:bldP spid="2"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taðgengill lóðrétts texta 3">
            <a:extLst>
              <a:ext uri="{FF2B5EF4-FFF2-40B4-BE49-F238E27FC236}">
                <a16:creationId xmlns:a16="http://schemas.microsoft.com/office/drawing/2014/main" id="{B1B081B1-572C-4A97-8D74-6861CDAD0CBA}"/>
              </a:ext>
            </a:extLst>
          </p:cNvPr>
          <p:cNvSpPr txBox="1">
            <a:spLocks/>
          </p:cNvSpPr>
          <p:nvPr/>
        </p:nvSpPr>
        <p:spPr>
          <a:xfrm rot="16200000">
            <a:off x="7844583" y="-1134144"/>
            <a:ext cx="558119" cy="3498978"/>
          </a:xfrm>
          <a:prstGeom prst="rect">
            <a:avLst/>
          </a:prstGeom>
        </p:spPr>
        <p:txBody>
          <a:bodyPr vert="eaVert"/>
          <a:lstStyle>
            <a:lvl1pPr marL="0" indent="0" algn="r" defTabSz="914400" rtl="0" eaLnBrk="1" latinLnBrk="0" hangingPunct="1">
              <a:lnSpc>
                <a:spcPct val="90000"/>
              </a:lnSpc>
              <a:spcBef>
                <a:spcPts val="1000"/>
              </a:spcBef>
              <a:buFontTx/>
              <a:buNone/>
              <a:defRPr sz="2400" b="1" i="0" kern="1200">
                <a:solidFill>
                  <a:srgbClr val="092E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is-IS" dirty="0"/>
              <a:t>Verður – </a:t>
            </a:r>
            <a:r>
              <a:rPr lang="is-IS" dirty="0">
                <a:solidFill>
                  <a:srgbClr val="F18921"/>
                </a:solidFill>
              </a:rPr>
              <a:t>samsetning 2</a:t>
            </a:r>
          </a:p>
        </p:txBody>
      </p:sp>
      <p:sp>
        <p:nvSpPr>
          <p:cNvPr id="13" name="Textarammi 12">
            <a:extLst>
              <a:ext uri="{FF2B5EF4-FFF2-40B4-BE49-F238E27FC236}">
                <a16:creationId xmlns:a16="http://schemas.microsoft.com/office/drawing/2014/main" id="{9F628088-CF93-4FC9-A800-7C4C4CBA3A64}"/>
              </a:ext>
            </a:extLst>
          </p:cNvPr>
          <p:cNvSpPr txBox="1"/>
          <p:nvPr/>
        </p:nvSpPr>
        <p:spPr>
          <a:xfrm>
            <a:off x="8611132" y="4972787"/>
            <a:ext cx="3040282" cy="1477328"/>
          </a:xfrm>
          <a:prstGeom prst="rect">
            <a:avLst/>
          </a:prstGeom>
          <a:noFill/>
        </p:spPr>
        <p:txBody>
          <a:bodyPr wrap="square" rtlCol="0">
            <a:spAutoFit/>
          </a:bodyPr>
          <a:lstStyle/>
          <a:p>
            <a:r>
              <a:rPr lang="is-IS" b="1" dirty="0">
                <a:solidFill>
                  <a:schemeClr val="accent6"/>
                </a:solidFill>
              </a:rPr>
              <a:t>Aukinn frítími um 29,4 klst. </a:t>
            </a:r>
          </a:p>
          <a:p>
            <a:endParaRPr lang="is-IS" b="1" dirty="0">
              <a:solidFill>
                <a:schemeClr val="accent6"/>
              </a:solidFill>
            </a:endParaRPr>
          </a:p>
          <a:p>
            <a:r>
              <a:rPr lang="is-IS" dirty="0">
                <a:solidFill>
                  <a:schemeClr val="accent6"/>
                </a:solidFill>
              </a:rPr>
              <a:t>	</a:t>
            </a:r>
            <a:r>
              <a:rPr lang="is-IS" dirty="0"/>
              <a:t>Vaktaálag 1 + 1 klst.</a:t>
            </a:r>
          </a:p>
          <a:p>
            <a:r>
              <a:rPr lang="is-IS" dirty="0">
                <a:solidFill>
                  <a:schemeClr val="accent6"/>
                </a:solidFill>
              </a:rPr>
              <a:t>	Vaktaálag 2 - 16 klst. </a:t>
            </a:r>
          </a:p>
          <a:p>
            <a:r>
              <a:rPr lang="is-IS" dirty="0"/>
              <a:t> </a:t>
            </a:r>
          </a:p>
        </p:txBody>
      </p:sp>
      <p:sp>
        <p:nvSpPr>
          <p:cNvPr id="17" name="Textarammi 16">
            <a:extLst>
              <a:ext uri="{FF2B5EF4-FFF2-40B4-BE49-F238E27FC236}">
                <a16:creationId xmlns:a16="http://schemas.microsoft.com/office/drawing/2014/main" id="{E4C79C0C-5E24-4461-9B11-23727704362C}"/>
              </a:ext>
            </a:extLst>
          </p:cNvPr>
          <p:cNvSpPr txBox="1"/>
          <p:nvPr/>
        </p:nvSpPr>
        <p:spPr>
          <a:xfrm>
            <a:off x="5506888" y="5031431"/>
            <a:ext cx="1997507" cy="369332"/>
          </a:xfrm>
          <a:prstGeom prst="rect">
            <a:avLst/>
          </a:prstGeom>
          <a:noFill/>
        </p:spPr>
        <p:txBody>
          <a:bodyPr wrap="square" rtlCol="0">
            <a:spAutoFit/>
          </a:bodyPr>
          <a:lstStyle/>
          <a:p>
            <a:r>
              <a:rPr lang="is-IS" dirty="0"/>
              <a:t>Mæting +5</a:t>
            </a:r>
          </a:p>
        </p:txBody>
      </p:sp>
      <p:sp>
        <p:nvSpPr>
          <p:cNvPr id="19" name="Staðgengill lóðrétts texta 3">
            <a:extLst>
              <a:ext uri="{FF2B5EF4-FFF2-40B4-BE49-F238E27FC236}">
                <a16:creationId xmlns:a16="http://schemas.microsoft.com/office/drawing/2014/main" id="{ED748E9E-F862-4572-9E03-29A94C87BCF2}"/>
              </a:ext>
            </a:extLst>
          </p:cNvPr>
          <p:cNvSpPr txBox="1">
            <a:spLocks/>
          </p:cNvSpPr>
          <p:nvPr/>
        </p:nvSpPr>
        <p:spPr>
          <a:xfrm rot="16200000">
            <a:off x="2285395" y="-1108996"/>
            <a:ext cx="558119" cy="3498978"/>
          </a:xfrm>
          <a:prstGeom prst="rect">
            <a:avLst/>
          </a:prstGeom>
        </p:spPr>
        <p:txBody>
          <a:bodyPr vert="eaVert"/>
          <a:lstStyle>
            <a:lvl1pPr marL="0" indent="0" algn="r" defTabSz="914400" rtl="0" eaLnBrk="1" latinLnBrk="0" hangingPunct="1">
              <a:lnSpc>
                <a:spcPct val="90000"/>
              </a:lnSpc>
              <a:spcBef>
                <a:spcPts val="1000"/>
              </a:spcBef>
              <a:buFontTx/>
              <a:buNone/>
              <a:defRPr sz="2400" b="1" i="0" kern="1200">
                <a:solidFill>
                  <a:srgbClr val="092E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is-IS" dirty="0"/>
              <a:t>Var</a:t>
            </a:r>
          </a:p>
        </p:txBody>
      </p:sp>
      <p:pic>
        <p:nvPicPr>
          <p:cNvPr id="24" name="Mynd 23">
            <a:extLst>
              <a:ext uri="{FF2B5EF4-FFF2-40B4-BE49-F238E27FC236}">
                <a16:creationId xmlns:a16="http://schemas.microsoft.com/office/drawing/2014/main" id="{69DD3021-DA02-4DF3-A66E-7A7B00E93AD4}"/>
              </a:ext>
            </a:extLst>
          </p:cNvPr>
          <p:cNvPicPr>
            <a:picLocks noChangeAspect="1"/>
          </p:cNvPicPr>
          <p:nvPr/>
        </p:nvPicPr>
        <p:blipFill>
          <a:blip r:embed="rId3"/>
          <a:stretch>
            <a:fillRect/>
          </a:stretch>
        </p:blipFill>
        <p:spPr>
          <a:xfrm>
            <a:off x="118170" y="894405"/>
            <a:ext cx="6038016" cy="3894945"/>
          </a:xfrm>
          <a:prstGeom prst="rect">
            <a:avLst/>
          </a:prstGeom>
        </p:spPr>
      </p:pic>
      <p:pic>
        <p:nvPicPr>
          <p:cNvPr id="3" name="Mynd 2">
            <a:extLst>
              <a:ext uri="{FF2B5EF4-FFF2-40B4-BE49-F238E27FC236}">
                <a16:creationId xmlns:a16="http://schemas.microsoft.com/office/drawing/2014/main" id="{F8F40292-03AC-4067-A922-2D9A140E91A6}"/>
              </a:ext>
            </a:extLst>
          </p:cNvPr>
          <p:cNvPicPr>
            <a:picLocks noChangeAspect="1"/>
          </p:cNvPicPr>
          <p:nvPr/>
        </p:nvPicPr>
        <p:blipFill>
          <a:blip r:embed="rId4"/>
          <a:stretch>
            <a:fillRect/>
          </a:stretch>
        </p:blipFill>
        <p:spPr>
          <a:xfrm>
            <a:off x="5956474" y="873847"/>
            <a:ext cx="6166098" cy="4008254"/>
          </a:xfrm>
          <a:prstGeom prst="rect">
            <a:avLst/>
          </a:prstGeom>
        </p:spPr>
      </p:pic>
      <p:sp>
        <p:nvSpPr>
          <p:cNvPr id="18" name="Rétthyrningur: Ávöl horn 17">
            <a:extLst>
              <a:ext uri="{FF2B5EF4-FFF2-40B4-BE49-F238E27FC236}">
                <a16:creationId xmlns:a16="http://schemas.microsoft.com/office/drawing/2014/main" id="{A9CA33DE-6F74-4002-9E8C-B6BA8C1E842A}"/>
              </a:ext>
            </a:extLst>
          </p:cNvPr>
          <p:cNvSpPr/>
          <p:nvPr/>
        </p:nvSpPr>
        <p:spPr>
          <a:xfrm>
            <a:off x="8029442" y="3290546"/>
            <a:ext cx="711647" cy="398721"/>
          </a:xfrm>
          <a:prstGeom prst="roundRect">
            <a:avLst/>
          </a:prstGeom>
          <a:noFill/>
          <a:ln w="38100">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20" name="Rétthyrningur: Ávöl horn 19">
            <a:extLst>
              <a:ext uri="{FF2B5EF4-FFF2-40B4-BE49-F238E27FC236}">
                <a16:creationId xmlns:a16="http://schemas.microsoft.com/office/drawing/2014/main" id="{A74D1322-0352-4D7B-9495-2B38E7935E38}"/>
              </a:ext>
            </a:extLst>
          </p:cNvPr>
          <p:cNvSpPr/>
          <p:nvPr/>
        </p:nvSpPr>
        <p:spPr>
          <a:xfrm>
            <a:off x="9653567" y="1777153"/>
            <a:ext cx="711647" cy="398721"/>
          </a:xfrm>
          <a:prstGeom prst="roundRect">
            <a:avLst/>
          </a:prstGeom>
          <a:noFill/>
          <a:ln w="38100">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22" name="Rétthyrningur: Ávöl horn 21">
            <a:extLst>
              <a:ext uri="{FF2B5EF4-FFF2-40B4-BE49-F238E27FC236}">
                <a16:creationId xmlns:a16="http://schemas.microsoft.com/office/drawing/2014/main" id="{BC49C2B6-B17A-4857-96F2-D44A0B52123F}"/>
              </a:ext>
            </a:extLst>
          </p:cNvPr>
          <p:cNvSpPr/>
          <p:nvPr/>
        </p:nvSpPr>
        <p:spPr>
          <a:xfrm>
            <a:off x="8052381" y="4019516"/>
            <a:ext cx="711647" cy="398721"/>
          </a:xfrm>
          <a:prstGeom prst="roundRect">
            <a:avLst/>
          </a:prstGeom>
          <a:noFill/>
          <a:ln w="38100">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23" name="Sprenging: 8 punkta 22">
            <a:extLst>
              <a:ext uri="{FF2B5EF4-FFF2-40B4-BE49-F238E27FC236}">
                <a16:creationId xmlns:a16="http://schemas.microsoft.com/office/drawing/2014/main" id="{F7F28D58-3FB5-4B47-91AA-CAFA006E2C55}"/>
              </a:ext>
            </a:extLst>
          </p:cNvPr>
          <p:cNvSpPr/>
          <p:nvPr/>
        </p:nvSpPr>
        <p:spPr>
          <a:xfrm>
            <a:off x="4638650" y="458378"/>
            <a:ext cx="2318741" cy="2380238"/>
          </a:xfrm>
          <a:prstGeom prst="irregularSeal1">
            <a:avLst/>
          </a:prstGeom>
          <a:solidFill>
            <a:srgbClr val="09501E"/>
          </a:solidFill>
          <a:ln>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a:t>Hvaða vaktir fara út?</a:t>
            </a:r>
          </a:p>
        </p:txBody>
      </p:sp>
      <p:sp>
        <p:nvSpPr>
          <p:cNvPr id="25" name="Tólfhyrningur 24">
            <a:extLst>
              <a:ext uri="{FF2B5EF4-FFF2-40B4-BE49-F238E27FC236}">
                <a16:creationId xmlns:a16="http://schemas.microsoft.com/office/drawing/2014/main" id="{6B99AEE4-07F0-4CAF-8997-55C7EF84F970}"/>
              </a:ext>
            </a:extLst>
          </p:cNvPr>
          <p:cNvSpPr/>
          <p:nvPr/>
        </p:nvSpPr>
        <p:spPr>
          <a:xfrm>
            <a:off x="5508764" y="2981463"/>
            <a:ext cx="814942" cy="562676"/>
          </a:xfrm>
          <a:prstGeom prst="dodecagon">
            <a:avLst/>
          </a:prstGeom>
          <a:solidFill>
            <a:srgbClr val="09501E"/>
          </a:solidFill>
          <a:ln>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a:t>24</a:t>
            </a:r>
          </a:p>
        </p:txBody>
      </p:sp>
    </p:spTree>
    <p:extLst>
      <p:ext uri="{BB962C8B-B14F-4D97-AF65-F5344CB8AC3E}">
        <p14:creationId xmlns:p14="http://schemas.microsoft.com/office/powerpoint/2010/main" val="100937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P spid="22" grpId="0" animBg="1"/>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astaðgengill 3">
            <a:extLst>
              <a:ext uri="{FF2B5EF4-FFF2-40B4-BE49-F238E27FC236}">
                <a16:creationId xmlns:a16="http://schemas.microsoft.com/office/drawing/2014/main" id="{8C569A56-1544-4A15-8D43-03D5879826FC}"/>
              </a:ext>
            </a:extLst>
          </p:cNvPr>
          <p:cNvSpPr>
            <a:spLocks noGrp="1"/>
          </p:cNvSpPr>
          <p:nvPr>
            <p:ph type="body" sz="quarter" idx="10"/>
          </p:nvPr>
        </p:nvSpPr>
        <p:spPr/>
        <p:txBody>
          <a:bodyPr/>
          <a:lstStyle/>
          <a:p>
            <a:r>
              <a:rPr lang="is-IS"/>
              <a:t>TAKK FYRIR</a:t>
            </a:r>
          </a:p>
        </p:txBody>
      </p:sp>
    </p:spTree>
    <p:extLst>
      <p:ext uri="{BB962C8B-B14F-4D97-AF65-F5344CB8AC3E}">
        <p14:creationId xmlns:p14="http://schemas.microsoft.com/office/powerpoint/2010/main" val="1019128217"/>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þ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C91AEC1185B1A40B8C22CFA6E75963B" ma:contentTypeVersion="8" ma:contentTypeDescription="Create a new document." ma:contentTypeScope="" ma:versionID="87453cd91df0e2db0f155218810a730e">
  <xsd:schema xmlns:xsd="http://www.w3.org/2001/XMLSchema" xmlns:xs="http://www.w3.org/2001/XMLSchema" xmlns:p="http://schemas.microsoft.com/office/2006/metadata/properties" xmlns:ns2="a2136bab-dc0a-4432-b245-68a21579025f" xmlns:ns3="3a3e3c52-78ac-497f-93ea-854a23b373ee" targetNamespace="http://schemas.microsoft.com/office/2006/metadata/properties" ma:root="true" ma:fieldsID="08e35e0f439866e11af59c04a69bd0a4" ns2:_="" ns3:_="">
    <xsd:import namespace="a2136bab-dc0a-4432-b245-68a21579025f"/>
    <xsd:import namespace="3a3e3c52-78ac-497f-93ea-854a23b373e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136bab-dc0a-4432-b245-68a2157902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a3e3c52-78ac-497f-93ea-854a23b373e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F5C896-6195-4D19-BC3A-EDC14584C446}">
  <ds:schemaRefs>
    <ds:schemaRef ds:uri="http://schemas.microsoft.com/sharepoint/v3/contenttype/forms"/>
  </ds:schemaRefs>
</ds:datastoreItem>
</file>

<file path=customXml/itemProps2.xml><?xml version="1.0" encoding="utf-8"?>
<ds:datastoreItem xmlns:ds="http://schemas.openxmlformats.org/officeDocument/2006/customXml" ds:itemID="{CFCA608B-E80A-4D4E-BF51-873421C4BCE3}">
  <ds:schemaRefs>
    <ds:schemaRef ds:uri="http://schemas.microsoft.com/office/infopath/2007/PartnerControls"/>
    <ds:schemaRef ds:uri="http://www.w3.org/XML/1998/namespace"/>
    <ds:schemaRef ds:uri="http://schemas.microsoft.com/office/2006/documentManagement/types"/>
    <ds:schemaRef ds:uri="http://purl.org/dc/dcmitype/"/>
    <ds:schemaRef ds:uri="http://purl.org/dc/elements/1.1/"/>
    <ds:schemaRef ds:uri="3a3e3c52-78ac-497f-93ea-854a23b373ee"/>
    <ds:schemaRef ds:uri="http://schemas.microsoft.com/office/2006/metadata/properties"/>
    <ds:schemaRef ds:uri="http://schemas.openxmlformats.org/package/2006/metadata/core-properties"/>
    <ds:schemaRef ds:uri="a2136bab-dc0a-4432-b245-68a21579025f"/>
    <ds:schemaRef ds:uri="http://purl.org/dc/terms/"/>
  </ds:schemaRefs>
</ds:datastoreItem>
</file>

<file path=customXml/itemProps3.xml><?xml version="1.0" encoding="utf-8"?>
<ds:datastoreItem xmlns:ds="http://schemas.openxmlformats.org/officeDocument/2006/customXml" ds:itemID="{FDB1BDEE-7F5C-4A51-9BCC-A4D0606619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2136bab-dc0a-4432-b245-68a21579025f"/>
    <ds:schemaRef ds:uri="3a3e3c52-78ac-497f-93ea-854a23b373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7341</TotalTime>
  <Words>1237</Words>
  <Application>Microsoft Office PowerPoint</Application>
  <PresentationFormat>Víðskjár</PresentationFormat>
  <Paragraphs>147</Paragraphs>
  <Slides>8</Slides>
  <Notes>7</Notes>
  <HiddenSlides>0</HiddenSlides>
  <MMClips>0</MMClips>
  <ScaleCrop>false</ScaleCrop>
  <HeadingPairs>
    <vt:vector size="6" baseType="variant">
      <vt:variant>
        <vt:lpstr>Notaðar leturgerðir</vt:lpstr>
      </vt:variant>
      <vt:variant>
        <vt:i4>4</vt:i4>
      </vt:variant>
      <vt:variant>
        <vt:lpstr>Þema</vt:lpstr>
      </vt:variant>
      <vt:variant>
        <vt:i4>3</vt:i4>
      </vt:variant>
      <vt:variant>
        <vt:lpstr>Skyggnutitlar</vt:lpstr>
      </vt:variant>
      <vt:variant>
        <vt:i4>8</vt:i4>
      </vt:variant>
    </vt:vector>
  </HeadingPairs>
  <TitlesOfParts>
    <vt:vector size="15" baseType="lpstr">
      <vt:lpstr>Arial</vt:lpstr>
      <vt:lpstr>Calibri</vt:lpstr>
      <vt:lpstr>FiraGO Book</vt:lpstr>
      <vt:lpstr>FiraGO SemiBold</vt:lpstr>
      <vt:lpstr>2_Office Theme</vt:lpstr>
      <vt:lpstr>3_Office Theme</vt:lpstr>
      <vt:lpstr>1_Office Theme</vt:lpstr>
      <vt:lpstr>PowerPoint-kynning</vt:lpstr>
      <vt:lpstr>PowerPoint-kynning</vt:lpstr>
      <vt:lpstr>PowerPoint-kynning</vt:lpstr>
      <vt:lpstr>PowerPoint-kynning</vt:lpstr>
      <vt:lpstr>PowerPoint-kynning</vt:lpstr>
      <vt:lpstr>PowerPoint-kynning</vt:lpstr>
      <vt:lpstr>PowerPoint-kynning</vt:lpstr>
      <vt:lpstr>PowerPoint-kynning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Ásgerður Karlsdóttir</dc:creator>
  <cp:lastModifiedBy>Bára Hildur Jóhannsdóttir</cp:lastModifiedBy>
  <cp:revision>76</cp:revision>
  <dcterms:created xsi:type="dcterms:W3CDTF">2020-03-12T10:49:42Z</dcterms:created>
  <dcterms:modified xsi:type="dcterms:W3CDTF">2020-09-29T10:02:54Z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0x0101001C91AEC1185B1A40B8C22CFA6E75963B</vt:lpwstr>
  </property>
</Properties>
</file>